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  <p:sldMasterId id="2147483696" r:id="rId2"/>
    <p:sldMasterId id="2147483697" r:id="rId3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Georgia" panose="02040502050405020303" pitchFamily="18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FAD750-4BA1-4560-9849-EF6CAED9009A}">
  <a:tblStyle styleId="{2EFAD750-4BA1-4560-9849-EF6CAED90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ccb733067_2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cccb733067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ccb733067_0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cccb733067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cccb733067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cccb73306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cccb733067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cccb73306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cf3b5208b_2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ccf3b5208b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cf3b5208b_2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ccf3b5208b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ccf3b5208b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ccf3b5208b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ccb733067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cccb733067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ccd158e244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ccd158e244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cccb733067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cccb73306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cccb733067_0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cccb73306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cb733067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cccb73306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cccb733067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cccb733067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cccb733067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cccb733067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cccb733067_0_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cccb733067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ccd158e244_4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ccd158e244_4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cccb733067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cccb73306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cccb733067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gcccb733067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cccb733067_0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cccb733067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cd158e244_3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ccd158e244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ccd158e244_3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ccd158e244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ccd158e244_3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ccd158e244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ccb733067_2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cccb733067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ccd5695e35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ccd5695e3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cf3b5208b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ccf3b5208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ccd5695e35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ccd5695e35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ccd5695e3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gccd5695e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cccb733067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gcccb73306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cccb733067_0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cccb733067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ccf3b5208b_2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ccf3b5208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ccb733067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gcccb733067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cccb733067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cccb733067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ccd5695e35_1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ccd5695e35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cd158e244_4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ccd158e244_4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cccb733067_2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cccb733067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ccb733067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cccb73306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cd158e244_4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ccd158e244_4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cd158e244_4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ccd158e244_4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cd158e244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cd158e244_4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cd158e244_4_7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ccd158e244_4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image moteur">
  <p:cSld name="Titre image moteu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38841" y="1546235"/>
            <a:ext cx="4718934" cy="67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  <a:defRPr sz="2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8294" y="3867894"/>
            <a:ext cx="1287247" cy="78112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0" y="2126848"/>
            <a:ext cx="3533173" cy="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39328" y="2226469"/>
            <a:ext cx="4099321" cy="68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ans image">
  <p:cSld name="Titre sans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39328" y="1545636"/>
            <a:ext cx="4675584" cy="67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  <a:defRPr sz="2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2126848"/>
            <a:ext cx="3533173" cy="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39328" y="2226469"/>
            <a:ext cx="4099321" cy="68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9950" y="3889385"/>
            <a:ext cx="1287247" cy="78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image perso">
  <p:cSld name="Titre image pers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0" y="-2720838"/>
            <a:ext cx="9432132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0" y="-1191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34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00"/>
              <a:buChar char="•"/>
              <a:defRPr sz="100">
                <a:solidFill>
                  <a:srgbClr val="002060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38841" y="1546235"/>
            <a:ext cx="4718934" cy="67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  <a:defRPr sz="2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9950" y="3889385"/>
            <a:ext cx="1287247" cy="78112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0" y="2126848"/>
            <a:ext cx="3533173" cy="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3"/>
          </p:nvPr>
        </p:nvSpPr>
        <p:spPr>
          <a:xfrm>
            <a:off x="339328" y="2226469"/>
            <a:ext cx="4099321" cy="68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intermédiaire">
  <p:cSld name="Titre intermédiai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847725" y="1609724"/>
            <a:ext cx="7986009" cy="52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eorgia"/>
              <a:buNone/>
              <a:defRPr sz="23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/>
          <p:nvPr/>
        </p:nvSpPr>
        <p:spPr>
          <a:xfrm>
            <a:off x="885824" y="2117323"/>
            <a:ext cx="3533173" cy="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885824" y="2247900"/>
            <a:ext cx="4257675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bleu ciel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ctrTitle"/>
          </p:nvPr>
        </p:nvSpPr>
        <p:spPr>
          <a:xfrm>
            <a:off x="103585" y="1575197"/>
            <a:ext cx="5629275" cy="62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1"/>
          </p:nvPr>
        </p:nvSpPr>
        <p:spPr>
          <a:xfrm>
            <a:off x="103585" y="2203252"/>
            <a:ext cx="5629275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dt" idx="10"/>
          </p:nvPr>
        </p:nvSpPr>
        <p:spPr>
          <a:xfrm>
            <a:off x="0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ftr" idx="11"/>
          </p:nvPr>
        </p:nvSpPr>
        <p:spPr>
          <a:xfrm>
            <a:off x="3028950" y="4939904"/>
            <a:ext cx="30861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7086599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9950" y="3889385"/>
            <a:ext cx="1287247" cy="78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-3534" y="-1767"/>
            <a:ext cx="192667" cy="192658"/>
          </a:xfrm>
          <a:custGeom>
            <a:avLst/>
            <a:gdLst/>
            <a:ahLst/>
            <a:cxnLst/>
            <a:rect l="l" t="t" r="r" b="b"/>
            <a:pathLst>
              <a:path w="205047" h="160713" extrusionOk="0">
                <a:moveTo>
                  <a:pt x="0" y="0"/>
                </a:moveTo>
                <a:lnTo>
                  <a:pt x="5542" y="116378"/>
                </a:lnTo>
                <a:lnTo>
                  <a:pt x="205047" y="160713"/>
                </a:lnTo>
                <a:lnTo>
                  <a:pt x="1662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D00"/>
          </a:solidFill>
          <a:ln w="12700" cap="flat" cmpd="sng">
            <a:solidFill>
              <a:srgbClr val="FFE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19"/>
          <p:cNvGrpSpPr/>
          <p:nvPr/>
        </p:nvGrpSpPr>
        <p:grpSpPr>
          <a:xfrm>
            <a:off x="0" y="102235"/>
            <a:ext cx="846096" cy="599710"/>
            <a:chOff x="0" y="136313"/>
            <a:chExt cx="1128128" cy="804749"/>
          </a:xfrm>
        </p:grpSpPr>
        <p:sp>
          <p:nvSpPr>
            <p:cNvPr id="87" name="Google Shape;87;p19"/>
            <p:cNvSpPr/>
            <p:nvPr/>
          </p:nvSpPr>
          <p:spPr>
            <a:xfrm>
              <a:off x="0" y="547593"/>
              <a:ext cx="465513" cy="393469"/>
            </a:xfrm>
            <a:custGeom>
              <a:avLst/>
              <a:gdLst/>
              <a:ahLst/>
              <a:cxnLst/>
              <a:rect l="l" t="t" r="r" b="b"/>
              <a:pathLst>
                <a:path w="465513" h="393469" extrusionOk="0">
                  <a:moveTo>
                    <a:pt x="5542" y="0"/>
                  </a:moveTo>
                  <a:cubicBezTo>
                    <a:pt x="3695" y="131156"/>
                    <a:pt x="1847" y="262313"/>
                    <a:pt x="0" y="393469"/>
                  </a:cubicBezTo>
                  <a:lnTo>
                    <a:pt x="465513" y="393469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00ABFF"/>
            </a:solidFill>
            <a:ln w="12700" cap="flat" cmpd="sng">
              <a:solidFill>
                <a:srgbClr val="00AB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2061" y="136313"/>
              <a:ext cx="1126067" cy="804333"/>
            </a:xfrm>
            <a:custGeom>
              <a:avLst/>
              <a:gdLst/>
              <a:ahLst/>
              <a:cxnLst/>
              <a:rect l="l" t="t" r="r" b="b"/>
              <a:pathLst>
                <a:path w="1126067" h="804333" extrusionOk="0">
                  <a:moveTo>
                    <a:pt x="0" y="0"/>
                  </a:moveTo>
                  <a:lnTo>
                    <a:pt x="0" y="431800"/>
                  </a:lnTo>
                  <a:lnTo>
                    <a:pt x="474133" y="804333"/>
                  </a:lnTo>
                  <a:lnTo>
                    <a:pt x="1126067" y="270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3B4"/>
            </a:solidFill>
            <a:ln w="12700" cap="flat" cmpd="sng">
              <a:solidFill>
                <a:srgbClr val="B1B3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19"/>
          <p:cNvSpPr/>
          <p:nvPr/>
        </p:nvSpPr>
        <p:spPr>
          <a:xfrm>
            <a:off x="124736" y="-2369"/>
            <a:ext cx="9019264" cy="704004"/>
          </a:xfrm>
          <a:custGeom>
            <a:avLst/>
            <a:gdLst/>
            <a:ahLst/>
            <a:cxnLst/>
            <a:rect l="l" t="t" r="r" b="b"/>
            <a:pathLst>
              <a:path w="12025685" h="942071" extrusionOk="0">
                <a:moveTo>
                  <a:pt x="303551" y="938923"/>
                </a:moveTo>
                <a:lnTo>
                  <a:pt x="963118" y="395530"/>
                </a:lnTo>
                <a:lnTo>
                  <a:pt x="48718" y="178172"/>
                </a:lnTo>
                <a:lnTo>
                  <a:pt x="0" y="2038"/>
                </a:lnTo>
                <a:lnTo>
                  <a:pt x="12019291" y="0"/>
                </a:lnTo>
                <a:cubicBezTo>
                  <a:pt x="12021422" y="309541"/>
                  <a:pt x="12023554" y="632530"/>
                  <a:pt x="12025685" y="942071"/>
                </a:cubicBezTo>
                <a:lnTo>
                  <a:pt x="303551" y="938923"/>
                </a:lnTo>
                <a:close/>
              </a:path>
            </a:pathLst>
          </a:custGeom>
          <a:solidFill>
            <a:srgbClr val="122372"/>
          </a:solidFill>
          <a:ln w="12700" cap="flat" cmpd="sng">
            <a:solidFill>
              <a:srgbClr val="12237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492370" y="-1"/>
            <a:ext cx="8651630" cy="70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49135" y="1151792"/>
            <a:ext cx="8619018" cy="3480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0" y="48696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sz="900" b="0" i="0" u="none" strike="noStrike" cap="none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ux contenus">
  <p:cSld name="1_Deux contenu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0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939904"/>
            <a:ext cx="30861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7086599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-3534" y="-1767"/>
            <a:ext cx="192667" cy="192658"/>
          </a:xfrm>
          <a:custGeom>
            <a:avLst/>
            <a:gdLst/>
            <a:ahLst/>
            <a:cxnLst/>
            <a:rect l="l" t="t" r="r" b="b"/>
            <a:pathLst>
              <a:path w="205047" h="160713" extrusionOk="0">
                <a:moveTo>
                  <a:pt x="0" y="0"/>
                </a:moveTo>
                <a:lnTo>
                  <a:pt x="5542" y="116378"/>
                </a:lnTo>
                <a:lnTo>
                  <a:pt x="205047" y="160713"/>
                </a:lnTo>
                <a:lnTo>
                  <a:pt x="1662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D00"/>
          </a:solidFill>
          <a:ln w="12700" cap="flat" cmpd="sng">
            <a:solidFill>
              <a:srgbClr val="FFE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20"/>
          <p:cNvGrpSpPr/>
          <p:nvPr/>
        </p:nvGrpSpPr>
        <p:grpSpPr>
          <a:xfrm>
            <a:off x="0" y="102235"/>
            <a:ext cx="846096" cy="599710"/>
            <a:chOff x="0" y="136313"/>
            <a:chExt cx="1128128" cy="804749"/>
          </a:xfrm>
        </p:grpSpPr>
        <p:sp>
          <p:nvSpPr>
            <p:cNvPr id="103" name="Google Shape;103;p20"/>
            <p:cNvSpPr/>
            <p:nvPr/>
          </p:nvSpPr>
          <p:spPr>
            <a:xfrm>
              <a:off x="0" y="547593"/>
              <a:ext cx="465513" cy="393469"/>
            </a:xfrm>
            <a:custGeom>
              <a:avLst/>
              <a:gdLst/>
              <a:ahLst/>
              <a:cxnLst/>
              <a:rect l="l" t="t" r="r" b="b"/>
              <a:pathLst>
                <a:path w="465513" h="393469" extrusionOk="0">
                  <a:moveTo>
                    <a:pt x="5542" y="0"/>
                  </a:moveTo>
                  <a:cubicBezTo>
                    <a:pt x="3695" y="131156"/>
                    <a:pt x="1847" y="262313"/>
                    <a:pt x="0" y="393469"/>
                  </a:cubicBezTo>
                  <a:lnTo>
                    <a:pt x="465513" y="393469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00ABFF"/>
            </a:solidFill>
            <a:ln w="12700" cap="flat" cmpd="sng">
              <a:solidFill>
                <a:srgbClr val="00AB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2061" y="136313"/>
              <a:ext cx="1126067" cy="804333"/>
            </a:xfrm>
            <a:custGeom>
              <a:avLst/>
              <a:gdLst/>
              <a:ahLst/>
              <a:cxnLst/>
              <a:rect l="l" t="t" r="r" b="b"/>
              <a:pathLst>
                <a:path w="1126067" h="804333" extrusionOk="0">
                  <a:moveTo>
                    <a:pt x="0" y="0"/>
                  </a:moveTo>
                  <a:lnTo>
                    <a:pt x="0" y="431800"/>
                  </a:lnTo>
                  <a:lnTo>
                    <a:pt x="474133" y="804333"/>
                  </a:lnTo>
                  <a:lnTo>
                    <a:pt x="1126067" y="270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3B4"/>
            </a:solidFill>
            <a:ln w="12700" cap="flat" cmpd="sng">
              <a:solidFill>
                <a:srgbClr val="B1B3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20"/>
          <p:cNvSpPr/>
          <p:nvPr/>
        </p:nvSpPr>
        <p:spPr>
          <a:xfrm>
            <a:off x="124736" y="-2369"/>
            <a:ext cx="9019264" cy="704004"/>
          </a:xfrm>
          <a:custGeom>
            <a:avLst/>
            <a:gdLst/>
            <a:ahLst/>
            <a:cxnLst/>
            <a:rect l="l" t="t" r="r" b="b"/>
            <a:pathLst>
              <a:path w="12025685" h="942071" extrusionOk="0">
                <a:moveTo>
                  <a:pt x="303551" y="938923"/>
                </a:moveTo>
                <a:lnTo>
                  <a:pt x="963118" y="395530"/>
                </a:lnTo>
                <a:lnTo>
                  <a:pt x="48718" y="178172"/>
                </a:lnTo>
                <a:lnTo>
                  <a:pt x="0" y="2038"/>
                </a:lnTo>
                <a:lnTo>
                  <a:pt x="12019291" y="0"/>
                </a:lnTo>
                <a:cubicBezTo>
                  <a:pt x="12021422" y="309541"/>
                  <a:pt x="12023554" y="632530"/>
                  <a:pt x="12025685" y="942071"/>
                </a:cubicBezTo>
                <a:lnTo>
                  <a:pt x="303551" y="938923"/>
                </a:lnTo>
                <a:close/>
              </a:path>
            </a:pathLst>
          </a:custGeom>
          <a:solidFill>
            <a:srgbClr val="122372"/>
          </a:solidFill>
          <a:ln w="12700" cap="flat" cmpd="sng">
            <a:solidFill>
              <a:srgbClr val="12237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492370" y="-1"/>
            <a:ext cx="8651630" cy="70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seul">
  <p:cSld name="2_Titre seul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dt" idx="10"/>
          </p:nvPr>
        </p:nvSpPr>
        <p:spPr>
          <a:xfrm>
            <a:off x="0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ftr" idx="11"/>
          </p:nvPr>
        </p:nvSpPr>
        <p:spPr>
          <a:xfrm>
            <a:off x="3028950" y="4939904"/>
            <a:ext cx="30861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7086599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111" name="Google Shape;111;p21"/>
          <p:cNvGrpSpPr/>
          <p:nvPr/>
        </p:nvGrpSpPr>
        <p:grpSpPr>
          <a:xfrm>
            <a:off x="0" y="-9619"/>
            <a:ext cx="9145743" cy="4845311"/>
            <a:chOff x="0" y="-12825"/>
            <a:chExt cx="12194324" cy="6460415"/>
          </a:xfrm>
        </p:grpSpPr>
        <p:grpSp>
          <p:nvGrpSpPr>
            <p:cNvPr id="112" name="Google Shape;112;p21"/>
            <p:cNvGrpSpPr/>
            <p:nvPr/>
          </p:nvGrpSpPr>
          <p:grpSpPr>
            <a:xfrm>
              <a:off x="0" y="2358"/>
              <a:ext cx="6887395" cy="6445232"/>
              <a:chOff x="0" y="2358"/>
              <a:chExt cx="6887395" cy="6445232"/>
            </a:xfrm>
          </p:grpSpPr>
          <p:sp>
            <p:nvSpPr>
              <p:cNvPr id="113" name="Google Shape;113;p21"/>
              <p:cNvSpPr/>
              <p:nvPr/>
            </p:nvSpPr>
            <p:spPr>
              <a:xfrm>
                <a:off x="1" y="2358"/>
                <a:ext cx="256890" cy="186178"/>
              </a:xfrm>
              <a:custGeom>
                <a:avLst/>
                <a:gdLst/>
                <a:ahLst/>
                <a:cxnLst/>
                <a:rect l="l" t="t" r="r" b="b"/>
                <a:pathLst>
                  <a:path w="205047" h="160713" extrusionOk="0">
                    <a:moveTo>
                      <a:pt x="0" y="0"/>
                    </a:moveTo>
                    <a:lnTo>
                      <a:pt x="5542" y="116378"/>
                    </a:lnTo>
                    <a:lnTo>
                      <a:pt x="205047" y="160713"/>
                    </a:lnTo>
                    <a:lnTo>
                      <a:pt x="1662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D00"/>
              </a:solidFill>
              <a:ln w="12700" cap="flat" cmpd="sng">
                <a:solidFill>
                  <a:srgbClr val="FFED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21"/>
              <p:cNvSpPr/>
              <p:nvPr/>
            </p:nvSpPr>
            <p:spPr>
              <a:xfrm>
                <a:off x="0" y="538106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122372"/>
              </a:solidFill>
              <a:ln w="12700" cap="flat" cmpd="sng">
                <a:solidFill>
                  <a:srgbClr val="12237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21"/>
              <p:cNvSpPr/>
              <p:nvPr/>
            </p:nvSpPr>
            <p:spPr>
              <a:xfrm>
                <a:off x="4072" y="126890"/>
                <a:ext cx="1126067" cy="804333"/>
              </a:xfrm>
              <a:custGeom>
                <a:avLst/>
                <a:gdLst/>
                <a:ahLst/>
                <a:cxnLst/>
                <a:rect l="l" t="t" r="r" b="b"/>
                <a:pathLst>
                  <a:path w="1126067" h="804333" extrusionOk="0">
                    <a:moveTo>
                      <a:pt x="0" y="0"/>
                    </a:moveTo>
                    <a:lnTo>
                      <a:pt x="0" y="431800"/>
                    </a:lnTo>
                    <a:lnTo>
                      <a:pt x="474133" y="804333"/>
                    </a:lnTo>
                    <a:lnTo>
                      <a:pt x="1126067" y="270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BFF"/>
              </a:solidFill>
              <a:ln w="12700" cap="flat" cmpd="sng">
                <a:solidFill>
                  <a:srgbClr val="00AB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>
                <a:off x="655760" y="3269830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21"/>
              <p:cNvSpPr/>
              <p:nvPr/>
            </p:nvSpPr>
            <p:spPr>
              <a:xfrm>
                <a:off x="664626" y="6004620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21"/>
              <p:cNvSpPr/>
              <p:nvPr/>
            </p:nvSpPr>
            <p:spPr>
              <a:xfrm>
                <a:off x="6421882" y="6054121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1"/>
              <p:cNvSpPr/>
              <p:nvPr/>
            </p:nvSpPr>
            <p:spPr>
              <a:xfrm>
                <a:off x="6410809" y="3240775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" name="Google Shape;120;p21"/>
            <p:cNvSpPr/>
            <p:nvPr/>
          </p:nvSpPr>
          <p:spPr>
            <a:xfrm>
              <a:off x="168639" y="-12825"/>
              <a:ext cx="12025685" cy="942071"/>
            </a:xfrm>
            <a:custGeom>
              <a:avLst/>
              <a:gdLst/>
              <a:ahLst/>
              <a:cxnLst/>
              <a:rect l="l" t="t" r="r" b="b"/>
              <a:pathLst>
                <a:path w="12025685" h="942071" extrusionOk="0">
                  <a:moveTo>
                    <a:pt x="303551" y="938923"/>
                  </a:moveTo>
                  <a:lnTo>
                    <a:pt x="963118" y="395530"/>
                  </a:lnTo>
                  <a:lnTo>
                    <a:pt x="48718" y="178172"/>
                  </a:lnTo>
                  <a:lnTo>
                    <a:pt x="0" y="2038"/>
                  </a:lnTo>
                  <a:lnTo>
                    <a:pt x="12019291" y="0"/>
                  </a:lnTo>
                  <a:cubicBezTo>
                    <a:pt x="12021422" y="309541"/>
                    <a:pt x="12023554" y="632530"/>
                    <a:pt x="12025685" y="942071"/>
                  </a:cubicBezTo>
                  <a:lnTo>
                    <a:pt x="303551" y="93892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21"/>
          <p:cNvSpPr/>
          <p:nvPr/>
        </p:nvSpPr>
        <p:spPr>
          <a:xfrm rot="-5400002">
            <a:off x="-688329" y="1593203"/>
            <a:ext cx="1809468" cy="43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AXE INTERNE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 rot="-5400002">
            <a:off x="-699524" y="3620265"/>
            <a:ext cx="1816894" cy="43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AXE EXTERNE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1"/>
          <p:cNvSpPr/>
          <p:nvPr/>
        </p:nvSpPr>
        <p:spPr>
          <a:xfrm rot="-754200">
            <a:off x="880317" y="1336905"/>
            <a:ext cx="3367480" cy="95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 i="0" u="none" strike="noStrike" cap="none">
                <a:solidFill>
                  <a:srgbClr val="F2F2F2"/>
                </a:solidFill>
                <a:latin typeface="Avenir"/>
                <a:ea typeface="Avenir"/>
                <a:cs typeface="Avenir"/>
                <a:sym typeface="Avenir"/>
              </a:rPr>
              <a:t>FORCES</a:t>
            </a:r>
            <a:endParaRPr sz="45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/>
          <p:nvPr/>
        </p:nvSpPr>
        <p:spPr>
          <a:xfrm rot="-754200">
            <a:off x="5507942" y="3633416"/>
            <a:ext cx="2644650" cy="5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 i="0" u="none" strike="noStrike" cap="none">
                <a:solidFill>
                  <a:srgbClr val="F2F2F2"/>
                </a:solidFill>
                <a:latin typeface="Avenir"/>
                <a:ea typeface="Avenir"/>
                <a:cs typeface="Avenir"/>
                <a:sym typeface="Avenir"/>
              </a:rPr>
              <a:t>MENACES</a:t>
            </a:r>
            <a:endParaRPr sz="1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1"/>
          <p:cNvSpPr/>
          <p:nvPr/>
        </p:nvSpPr>
        <p:spPr>
          <a:xfrm rot="-754200">
            <a:off x="5249583" y="1504046"/>
            <a:ext cx="3647078" cy="5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 i="0" u="none" strike="noStrike" cap="none">
                <a:solidFill>
                  <a:srgbClr val="F2F2F2"/>
                </a:solidFill>
                <a:latin typeface="Avenir"/>
                <a:ea typeface="Avenir"/>
                <a:cs typeface="Avenir"/>
                <a:sym typeface="Avenir"/>
              </a:rPr>
              <a:t>FAIBLESSES</a:t>
            </a:r>
            <a:r>
              <a:rPr lang="fr" sz="6000" b="1" i="0" u="none" strike="noStrike" cap="none">
                <a:solidFill>
                  <a:srgbClr val="F2F2F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1"/>
          <p:cNvSpPr/>
          <p:nvPr/>
        </p:nvSpPr>
        <p:spPr>
          <a:xfrm rot="-754200">
            <a:off x="348174" y="3495018"/>
            <a:ext cx="4509499" cy="5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 i="0" u="none" strike="noStrike" cap="none">
                <a:solidFill>
                  <a:srgbClr val="F2F2F2"/>
                </a:solidFill>
                <a:latin typeface="Avenir"/>
                <a:ea typeface="Avenir"/>
                <a:cs typeface="Avenir"/>
                <a:sym typeface="Avenir"/>
              </a:rPr>
              <a:t>OPPORTUNITES</a:t>
            </a:r>
            <a:endParaRPr sz="1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492369" y="913646"/>
            <a:ext cx="4143375" cy="181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2"/>
          </p:nvPr>
        </p:nvSpPr>
        <p:spPr>
          <a:xfrm>
            <a:off x="4833109" y="902659"/>
            <a:ext cx="4143375" cy="181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3"/>
          </p:nvPr>
        </p:nvSpPr>
        <p:spPr>
          <a:xfrm>
            <a:off x="4825416" y="2987274"/>
            <a:ext cx="4143375" cy="181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4"/>
          </p:nvPr>
        </p:nvSpPr>
        <p:spPr>
          <a:xfrm>
            <a:off x="498469" y="2942261"/>
            <a:ext cx="4143375" cy="181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-3534" y="-1767"/>
            <a:ext cx="192667" cy="192658"/>
          </a:xfrm>
          <a:custGeom>
            <a:avLst/>
            <a:gdLst/>
            <a:ahLst/>
            <a:cxnLst/>
            <a:rect l="l" t="t" r="r" b="b"/>
            <a:pathLst>
              <a:path w="205047" h="160713" extrusionOk="0">
                <a:moveTo>
                  <a:pt x="0" y="0"/>
                </a:moveTo>
                <a:lnTo>
                  <a:pt x="5542" y="116378"/>
                </a:lnTo>
                <a:lnTo>
                  <a:pt x="205047" y="160713"/>
                </a:lnTo>
                <a:lnTo>
                  <a:pt x="1662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D00"/>
          </a:solidFill>
          <a:ln w="12700" cap="flat" cmpd="sng">
            <a:solidFill>
              <a:srgbClr val="FFE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21"/>
          <p:cNvGrpSpPr/>
          <p:nvPr/>
        </p:nvGrpSpPr>
        <p:grpSpPr>
          <a:xfrm>
            <a:off x="0" y="102235"/>
            <a:ext cx="846096" cy="599710"/>
            <a:chOff x="0" y="136313"/>
            <a:chExt cx="1128128" cy="804749"/>
          </a:xfrm>
        </p:grpSpPr>
        <p:sp>
          <p:nvSpPr>
            <p:cNvPr id="133" name="Google Shape;133;p21"/>
            <p:cNvSpPr/>
            <p:nvPr/>
          </p:nvSpPr>
          <p:spPr>
            <a:xfrm>
              <a:off x="0" y="547593"/>
              <a:ext cx="465513" cy="393469"/>
            </a:xfrm>
            <a:custGeom>
              <a:avLst/>
              <a:gdLst/>
              <a:ahLst/>
              <a:cxnLst/>
              <a:rect l="l" t="t" r="r" b="b"/>
              <a:pathLst>
                <a:path w="465513" h="393469" extrusionOk="0">
                  <a:moveTo>
                    <a:pt x="5542" y="0"/>
                  </a:moveTo>
                  <a:cubicBezTo>
                    <a:pt x="3695" y="131156"/>
                    <a:pt x="1847" y="262313"/>
                    <a:pt x="0" y="393469"/>
                  </a:cubicBezTo>
                  <a:lnTo>
                    <a:pt x="465513" y="393469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00ABFF"/>
            </a:solidFill>
            <a:ln w="12700" cap="flat" cmpd="sng">
              <a:solidFill>
                <a:srgbClr val="00AB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2061" y="136313"/>
              <a:ext cx="1126067" cy="804333"/>
            </a:xfrm>
            <a:custGeom>
              <a:avLst/>
              <a:gdLst/>
              <a:ahLst/>
              <a:cxnLst/>
              <a:rect l="l" t="t" r="r" b="b"/>
              <a:pathLst>
                <a:path w="1126067" h="804333" extrusionOk="0">
                  <a:moveTo>
                    <a:pt x="0" y="0"/>
                  </a:moveTo>
                  <a:lnTo>
                    <a:pt x="0" y="431800"/>
                  </a:lnTo>
                  <a:lnTo>
                    <a:pt x="474133" y="804333"/>
                  </a:lnTo>
                  <a:lnTo>
                    <a:pt x="1126067" y="270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3B4"/>
            </a:solidFill>
            <a:ln w="12700" cap="flat" cmpd="sng">
              <a:solidFill>
                <a:srgbClr val="B1B3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1"/>
          <p:cNvSpPr/>
          <p:nvPr/>
        </p:nvSpPr>
        <p:spPr>
          <a:xfrm>
            <a:off x="124736" y="-2369"/>
            <a:ext cx="9019264" cy="704004"/>
          </a:xfrm>
          <a:custGeom>
            <a:avLst/>
            <a:gdLst/>
            <a:ahLst/>
            <a:cxnLst/>
            <a:rect l="l" t="t" r="r" b="b"/>
            <a:pathLst>
              <a:path w="12025685" h="942071" extrusionOk="0">
                <a:moveTo>
                  <a:pt x="303551" y="938923"/>
                </a:moveTo>
                <a:lnTo>
                  <a:pt x="963118" y="395530"/>
                </a:lnTo>
                <a:lnTo>
                  <a:pt x="48718" y="178172"/>
                </a:lnTo>
                <a:lnTo>
                  <a:pt x="0" y="2038"/>
                </a:lnTo>
                <a:lnTo>
                  <a:pt x="12019291" y="0"/>
                </a:lnTo>
                <a:cubicBezTo>
                  <a:pt x="12021422" y="309541"/>
                  <a:pt x="12023554" y="632530"/>
                  <a:pt x="12025685" y="942071"/>
                </a:cubicBezTo>
                <a:lnTo>
                  <a:pt x="303551" y="938923"/>
                </a:lnTo>
                <a:close/>
              </a:path>
            </a:pathLst>
          </a:custGeom>
          <a:solidFill>
            <a:srgbClr val="122372"/>
          </a:solidFill>
          <a:ln w="12700" cap="flat" cmpd="sng">
            <a:solidFill>
              <a:srgbClr val="12237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492370" y="0"/>
            <a:ext cx="8651630" cy="69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et contenu">
  <p:cSld name="2_Titre et contenu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2"/>
          <p:cNvGrpSpPr/>
          <p:nvPr/>
        </p:nvGrpSpPr>
        <p:grpSpPr>
          <a:xfrm>
            <a:off x="0" y="-9619"/>
            <a:ext cx="9145743" cy="708300"/>
            <a:chOff x="0" y="-12825"/>
            <a:chExt cx="12194324" cy="944400"/>
          </a:xfrm>
        </p:grpSpPr>
        <p:grpSp>
          <p:nvGrpSpPr>
            <p:cNvPr id="139" name="Google Shape;139;p22"/>
            <p:cNvGrpSpPr/>
            <p:nvPr/>
          </p:nvGrpSpPr>
          <p:grpSpPr>
            <a:xfrm>
              <a:off x="0" y="2358"/>
              <a:ext cx="1130139" cy="929217"/>
              <a:chOff x="0" y="2358"/>
              <a:chExt cx="1130139" cy="929217"/>
            </a:xfrm>
          </p:grpSpPr>
          <p:sp>
            <p:nvSpPr>
              <p:cNvPr id="140" name="Google Shape;140;p22"/>
              <p:cNvSpPr/>
              <p:nvPr/>
            </p:nvSpPr>
            <p:spPr>
              <a:xfrm>
                <a:off x="1" y="2358"/>
                <a:ext cx="256890" cy="186178"/>
              </a:xfrm>
              <a:custGeom>
                <a:avLst/>
                <a:gdLst/>
                <a:ahLst/>
                <a:cxnLst/>
                <a:rect l="l" t="t" r="r" b="b"/>
                <a:pathLst>
                  <a:path w="205047" h="160713" extrusionOk="0">
                    <a:moveTo>
                      <a:pt x="0" y="0"/>
                    </a:moveTo>
                    <a:lnTo>
                      <a:pt x="5542" y="116378"/>
                    </a:lnTo>
                    <a:lnTo>
                      <a:pt x="205047" y="160713"/>
                    </a:lnTo>
                    <a:lnTo>
                      <a:pt x="1662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D00"/>
              </a:solidFill>
              <a:ln w="12700" cap="flat" cmpd="sng">
                <a:solidFill>
                  <a:srgbClr val="FFED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2"/>
              <p:cNvSpPr/>
              <p:nvPr/>
            </p:nvSpPr>
            <p:spPr>
              <a:xfrm>
                <a:off x="0" y="538106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122372"/>
              </a:solidFill>
              <a:ln w="12700" cap="flat" cmpd="sng">
                <a:solidFill>
                  <a:srgbClr val="12237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2"/>
              <p:cNvSpPr/>
              <p:nvPr/>
            </p:nvSpPr>
            <p:spPr>
              <a:xfrm>
                <a:off x="4072" y="126890"/>
                <a:ext cx="1126067" cy="804333"/>
              </a:xfrm>
              <a:custGeom>
                <a:avLst/>
                <a:gdLst/>
                <a:ahLst/>
                <a:cxnLst/>
                <a:rect l="l" t="t" r="r" b="b"/>
                <a:pathLst>
                  <a:path w="1126067" h="804333" extrusionOk="0">
                    <a:moveTo>
                      <a:pt x="0" y="0"/>
                    </a:moveTo>
                    <a:lnTo>
                      <a:pt x="0" y="431800"/>
                    </a:lnTo>
                    <a:lnTo>
                      <a:pt x="474133" y="804333"/>
                    </a:lnTo>
                    <a:lnTo>
                      <a:pt x="1126067" y="270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BFF"/>
              </a:solidFill>
              <a:ln w="12700" cap="flat" cmpd="sng">
                <a:solidFill>
                  <a:srgbClr val="00AB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22"/>
            <p:cNvSpPr/>
            <p:nvPr/>
          </p:nvSpPr>
          <p:spPr>
            <a:xfrm>
              <a:off x="168639" y="-12825"/>
              <a:ext cx="12025685" cy="942071"/>
            </a:xfrm>
            <a:custGeom>
              <a:avLst/>
              <a:gdLst/>
              <a:ahLst/>
              <a:cxnLst/>
              <a:rect l="l" t="t" r="r" b="b"/>
              <a:pathLst>
                <a:path w="12025685" h="942071" extrusionOk="0">
                  <a:moveTo>
                    <a:pt x="303551" y="938923"/>
                  </a:moveTo>
                  <a:lnTo>
                    <a:pt x="963118" y="395530"/>
                  </a:lnTo>
                  <a:lnTo>
                    <a:pt x="48718" y="178172"/>
                  </a:lnTo>
                  <a:lnTo>
                    <a:pt x="0" y="2038"/>
                  </a:lnTo>
                  <a:lnTo>
                    <a:pt x="12019291" y="0"/>
                  </a:lnTo>
                  <a:cubicBezTo>
                    <a:pt x="12021422" y="309541"/>
                    <a:pt x="12023554" y="632530"/>
                    <a:pt x="12025685" y="942071"/>
                  </a:cubicBezTo>
                  <a:lnTo>
                    <a:pt x="303551" y="93892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492370" y="0"/>
            <a:ext cx="865163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349135" y="1151792"/>
            <a:ext cx="8619018" cy="3480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dt" idx="10"/>
          </p:nvPr>
        </p:nvSpPr>
        <p:spPr>
          <a:xfrm>
            <a:off x="0" y="4948014"/>
            <a:ext cx="2057400" cy="19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ftr" idx="11"/>
          </p:nvPr>
        </p:nvSpPr>
        <p:spPr>
          <a:xfrm>
            <a:off x="3028950" y="4948014"/>
            <a:ext cx="3086100" cy="17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ldNum" idx="12"/>
          </p:nvPr>
        </p:nvSpPr>
        <p:spPr>
          <a:xfrm>
            <a:off x="7086599" y="4948014"/>
            <a:ext cx="2057400" cy="18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seul">
  <p:cSld name="1_Titre seul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492370" y="0"/>
            <a:ext cx="865163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dt" idx="10"/>
          </p:nvPr>
        </p:nvSpPr>
        <p:spPr>
          <a:xfrm>
            <a:off x="0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ftr" idx="11"/>
          </p:nvPr>
        </p:nvSpPr>
        <p:spPr>
          <a:xfrm>
            <a:off x="3028950" y="4939904"/>
            <a:ext cx="30861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7086599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154" name="Google Shape;154;p23"/>
          <p:cNvGrpSpPr/>
          <p:nvPr/>
        </p:nvGrpSpPr>
        <p:grpSpPr>
          <a:xfrm>
            <a:off x="0" y="-9619"/>
            <a:ext cx="9145743" cy="4845311"/>
            <a:chOff x="0" y="-12825"/>
            <a:chExt cx="12194324" cy="6460415"/>
          </a:xfrm>
        </p:grpSpPr>
        <p:grpSp>
          <p:nvGrpSpPr>
            <p:cNvPr id="155" name="Google Shape;155;p23"/>
            <p:cNvGrpSpPr/>
            <p:nvPr/>
          </p:nvGrpSpPr>
          <p:grpSpPr>
            <a:xfrm>
              <a:off x="0" y="2358"/>
              <a:ext cx="6887395" cy="6445232"/>
              <a:chOff x="0" y="2358"/>
              <a:chExt cx="6887395" cy="6445232"/>
            </a:xfrm>
          </p:grpSpPr>
          <p:sp>
            <p:nvSpPr>
              <p:cNvPr id="156" name="Google Shape;156;p23"/>
              <p:cNvSpPr/>
              <p:nvPr/>
            </p:nvSpPr>
            <p:spPr>
              <a:xfrm>
                <a:off x="1" y="2358"/>
                <a:ext cx="256890" cy="186178"/>
              </a:xfrm>
              <a:custGeom>
                <a:avLst/>
                <a:gdLst/>
                <a:ahLst/>
                <a:cxnLst/>
                <a:rect l="l" t="t" r="r" b="b"/>
                <a:pathLst>
                  <a:path w="205047" h="160713" extrusionOk="0">
                    <a:moveTo>
                      <a:pt x="0" y="0"/>
                    </a:moveTo>
                    <a:lnTo>
                      <a:pt x="5542" y="116378"/>
                    </a:lnTo>
                    <a:lnTo>
                      <a:pt x="205047" y="160713"/>
                    </a:lnTo>
                    <a:lnTo>
                      <a:pt x="1662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D00"/>
              </a:solidFill>
              <a:ln w="12700" cap="flat" cmpd="sng">
                <a:solidFill>
                  <a:srgbClr val="FFED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3"/>
              <p:cNvSpPr/>
              <p:nvPr/>
            </p:nvSpPr>
            <p:spPr>
              <a:xfrm>
                <a:off x="0" y="538106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122372"/>
              </a:solidFill>
              <a:ln w="12700" cap="flat" cmpd="sng">
                <a:solidFill>
                  <a:srgbClr val="12237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3"/>
              <p:cNvSpPr/>
              <p:nvPr/>
            </p:nvSpPr>
            <p:spPr>
              <a:xfrm>
                <a:off x="4072" y="126890"/>
                <a:ext cx="1126067" cy="804333"/>
              </a:xfrm>
              <a:custGeom>
                <a:avLst/>
                <a:gdLst/>
                <a:ahLst/>
                <a:cxnLst/>
                <a:rect l="l" t="t" r="r" b="b"/>
                <a:pathLst>
                  <a:path w="1126067" h="804333" extrusionOk="0">
                    <a:moveTo>
                      <a:pt x="0" y="0"/>
                    </a:moveTo>
                    <a:lnTo>
                      <a:pt x="0" y="431800"/>
                    </a:lnTo>
                    <a:lnTo>
                      <a:pt x="474133" y="804333"/>
                    </a:lnTo>
                    <a:lnTo>
                      <a:pt x="1126067" y="270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BFF"/>
              </a:solidFill>
              <a:ln w="12700" cap="flat" cmpd="sng">
                <a:solidFill>
                  <a:srgbClr val="00AB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3"/>
              <p:cNvSpPr/>
              <p:nvPr/>
            </p:nvSpPr>
            <p:spPr>
              <a:xfrm>
                <a:off x="655760" y="3269830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3"/>
              <p:cNvSpPr/>
              <p:nvPr/>
            </p:nvSpPr>
            <p:spPr>
              <a:xfrm>
                <a:off x="664626" y="6004620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3"/>
              <p:cNvSpPr/>
              <p:nvPr/>
            </p:nvSpPr>
            <p:spPr>
              <a:xfrm>
                <a:off x="6421882" y="6054121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3"/>
              <p:cNvSpPr/>
              <p:nvPr/>
            </p:nvSpPr>
            <p:spPr>
              <a:xfrm>
                <a:off x="6410809" y="3240775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p23"/>
            <p:cNvSpPr/>
            <p:nvPr/>
          </p:nvSpPr>
          <p:spPr>
            <a:xfrm>
              <a:off x="168639" y="-12825"/>
              <a:ext cx="12025685" cy="942071"/>
            </a:xfrm>
            <a:custGeom>
              <a:avLst/>
              <a:gdLst/>
              <a:ahLst/>
              <a:cxnLst/>
              <a:rect l="l" t="t" r="r" b="b"/>
              <a:pathLst>
                <a:path w="12025685" h="942071" extrusionOk="0">
                  <a:moveTo>
                    <a:pt x="303551" y="938923"/>
                  </a:moveTo>
                  <a:lnTo>
                    <a:pt x="963118" y="395530"/>
                  </a:lnTo>
                  <a:lnTo>
                    <a:pt x="48718" y="178172"/>
                  </a:lnTo>
                  <a:lnTo>
                    <a:pt x="0" y="2038"/>
                  </a:lnTo>
                  <a:lnTo>
                    <a:pt x="12019291" y="0"/>
                  </a:lnTo>
                  <a:cubicBezTo>
                    <a:pt x="12021422" y="309541"/>
                    <a:pt x="12023554" y="632530"/>
                    <a:pt x="12025685" y="942071"/>
                  </a:cubicBezTo>
                  <a:lnTo>
                    <a:pt x="303551" y="93892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23"/>
          <p:cNvSpPr/>
          <p:nvPr/>
        </p:nvSpPr>
        <p:spPr>
          <a:xfrm rot="-5400002">
            <a:off x="-688329" y="1593203"/>
            <a:ext cx="1809468" cy="43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AXE INTERNE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/>
          <p:nvPr/>
        </p:nvSpPr>
        <p:spPr>
          <a:xfrm rot="-5400002">
            <a:off x="-699524" y="3620265"/>
            <a:ext cx="1816894" cy="43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AXE EXTERNE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3"/>
          <p:cNvSpPr/>
          <p:nvPr/>
        </p:nvSpPr>
        <p:spPr>
          <a:xfrm rot="-754200">
            <a:off x="880317" y="1336905"/>
            <a:ext cx="3367480" cy="95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 i="0" u="none" strike="noStrike" cap="none">
                <a:solidFill>
                  <a:srgbClr val="F2F2F2"/>
                </a:solidFill>
                <a:latin typeface="Avenir"/>
                <a:ea typeface="Avenir"/>
                <a:cs typeface="Avenir"/>
                <a:sym typeface="Avenir"/>
              </a:rPr>
              <a:t>FORCES</a:t>
            </a:r>
            <a:endParaRPr sz="45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/>
          <p:nvPr/>
        </p:nvSpPr>
        <p:spPr>
          <a:xfrm rot="-754200">
            <a:off x="5507942" y="3633416"/>
            <a:ext cx="2644650" cy="5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 i="0" u="none" strike="noStrike" cap="none">
                <a:solidFill>
                  <a:srgbClr val="F2F2F2"/>
                </a:solidFill>
                <a:latin typeface="Avenir"/>
                <a:ea typeface="Avenir"/>
                <a:cs typeface="Avenir"/>
                <a:sym typeface="Avenir"/>
              </a:rPr>
              <a:t>MENACES</a:t>
            </a:r>
            <a:endParaRPr sz="1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/>
          <p:nvPr/>
        </p:nvSpPr>
        <p:spPr>
          <a:xfrm rot="-754200">
            <a:off x="5249583" y="1504046"/>
            <a:ext cx="3647078" cy="5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 i="0" u="none" strike="noStrike" cap="none">
                <a:solidFill>
                  <a:srgbClr val="F2F2F2"/>
                </a:solidFill>
                <a:latin typeface="Avenir"/>
                <a:ea typeface="Avenir"/>
                <a:cs typeface="Avenir"/>
                <a:sym typeface="Avenir"/>
              </a:rPr>
              <a:t>FAIBLESSES</a:t>
            </a:r>
            <a:r>
              <a:rPr lang="fr" sz="6000" b="1" i="0" u="none" strike="noStrike" cap="none">
                <a:solidFill>
                  <a:srgbClr val="F2F2F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/>
          <p:nvPr/>
        </p:nvSpPr>
        <p:spPr>
          <a:xfrm rot="-754200">
            <a:off x="348174" y="3495018"/>
            <a:ext cx="4509499" cy="5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 i="0" u="none" strike="noStrike" cap="none">
                <a:solidFill>
                  <a:srgbClr val="F2F2F2"/>
                </a:solidFill>
                <a:latin typeface="Avenir"/>
                <a:ea typeface="Avenir"/>
                <a:cs typeface="Avenir"/>
                <a:sym typeface="Avenir"/>
              </a:rPr>
              <a:t>OPPORTUNITES</a:t>
            </a:r>
            <a:endParaRPr sz="1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517911" y="901160"/>
            <a:ext cx="4143375" cy="181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2"/>
          </p:nvPr>
        </p:nvSpPr>
        <p:spPr>
          <a:xfrm>
            <a:off x="4822252" y="880756"/>
            <a:ext cx="4143375" cy="181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3"/>
          </p:nvPr>
        </p:nvSpPr>
        <p:spPr>
          <a:xfrm>
            <a:off x="4825508" y="2987274"/>
            <a:ext cx="4143375" cy="181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4"/>
          </p:nvPr>
        </p:nvSpPr>
        <p:spPr>
          <a:xfrm>
            <a:off x="498469" y="2942261"/>
            <a:ext cx="4143375" cy="181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">
  <p:cSld name="Fi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9950" y="3813185"/>
            <a:ext cx="1287247" cy="78112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/>
          <p:nvPr/>
        </p:nvSpPr>
        <p:spPr>
          <a:xfrm>
            <a:off x="904875" y="2419350"/>
            <a:ext cx="2906084" cy="85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i="0" u="none" strike="noStrike" cap="none">
                <a:solidFill>
                  <a:srgbClr val="122372"/>
                </a:solidFill>
                <a:latin typeface="Arial"/>
                <a:ea typeface="Arial"/>
                <a:cs typeface="Arial"/>
                <a:sym typeface="Arial"/>
              </a:rPr>
              <a:t>Institut Supérieur de l’Aéronautique et de l’Espace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>
              <a:solidFill>
                <a:srgbClr val="B1B3B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B1B3B4"/>
                </a:solidFill>
                <a:latin typeface="Arial"/>
                <a:ea typeface="Arial"/>
                <a:cs typeface="Arial"/>
                <a:sym typeface="Arial"/>
              </a:rPr>
              <a:t>10, avenue Edouard Belin – BP 54032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B1B3B4"/>
                </a:solidFill>
                <a:latin typeface="Arial"/>
                <a:ea typeface="Arial"/>
                <a:cs typeface="Arial"/>
                <a:sym typeface="Arial"/>
              </a:rPr>
              <a:t>31055 Toulouse Cedex 4 – France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B1B3B4"/>
                </a:solidFill>
                <a:latin typeface="Arial"/>
                <a:ea typeface="Arial"/>
                <a:cs typeface="Arial"/>
                <a:sym typeface="Arial"/>
              </a:rPr>
              <a:t>T +33 5 61 33 80 80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i="0" u="none" strike="noStrike" cap="none">
                <a:solidFill>
                  <a:srgbClr val="FFED00"/>
                </a:solidFill>
                <a:latin typeface="Georgia"/>
                <a:ea typeface="Georgia"/>
                <a:cs typeface="Georgia"/>
                <a:sym typeface="Georgia"/>
              </a:rPr>
              <a:t>www.isae-supaero.fr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et contenu">
  <p:cSld name="1_Titre et contenu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1" y="1768"/>
            <a:ext cx="192667" cy="139634"/>
          </a:xfrm>
          <a:custGeom>
            <a:avLst/>
            <a:gdLst/>
            <a:ahLst/>
            <a:cxnLst/>
            <a:rect l="l" t="t" r="r" b="b"/>
            <a:pathLst>
              <a:path w="205047" h="160713" extrusionOk="0">
                <a:moveTo>
                  <a:pt x="0" y="0"/>
                </a:moveTo>
                <a:lnTo>
                  <a:pt x="5542" y="116378"/>
                </a:lnTo>
                <a:lnTo>
                  <a:pt x="205047" y="160713"/>
                </a:lnTo>
                <a:lnTo>
                  <a:pt x="1662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D00"/>
          </a:solidFill>
          <a:ln w="12700" cap="flat" cmpd="sng">
            <a:solidFill>
              <a:srgbClr val="FFE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0" y="-9619"/>
            <a:ext cx="9145743" cy="708300"/>
            <a:chOff x="0" y="-12825"/>
            <a:chExt cx="12194324" cy="944400"/>
          </a:xfrm>
        </p:grpSpPr>
        <p:grpSp>
          <p:nvGrpSpPr>
            <p:cNvPr id="180" name="Google Shape;180;p25"/>
            <p:cNvGrpSpPr/>
            <p:nvPr/>
          </p:nvGrpSpPr>
          <p:grpSpPr>
            <a:xfrm>
              <a:off x="0" y="126890"/>
              <a:ext cx="1130139" cy="804685"/>
              <a:chOff x="0" y="126890"/>
              <a:chExt cx="1130139" cy="804685"/>
            </a:xfrm>
          </p:grpSpPr>
          <p:sp>
            <p:nvSpPr>
              <p:cNvPr id="181" name="Google Shape;181;p25"/>
              <p:cNvSpPr/>
              <p:nvPr/>
            </p:nvSpPr>
            <p:spPr>
              <a:xfrm>
                <a:off x="0" y="538106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00ABFF"/>
              </a:solidFill>
              <a:ln w="12700" cap="flat" cmpd="sng">
                <a:solidFill>
                  <a:srgbClr val="00AB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5"/>
              <p:cNvSpPr/>
              <p:nvPr/>
            </p:nvSpPr>
            <p:spPr>
              <a:xfrm>
                <a:off x="4072" y="126890"/>
                <a:ext cx="1126067" cy="804333"/>
              </a:xfrm>
              <a:custGeom>
                <a:avLst/>
                <a:gdLst/>
                <a:ahLst/>
                <a:cxnLst/>
                <a:rect l="l" t="t" r="r" b="b"/>
                <a:pathLst>
                  <a:path w="1126067" h="804333" extrusionOk="0">
                    <a:moveTo>
                      <a:pt x="0" y="0"/>
                    </a:moveTo>
                    <a:lnTo>
                      <a:pt x="0" y="431800"/>
                    </a:lnTo>
                    <a:lnTo>
                      <a:pt x="474133" y="804333"/>
                    </a:lnTo>
                    <a:lnTo>
                      <a:pt x="1126067" y="270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1B3B4"/>
              </a:solidFill>
              <a:ln w="12700" cap="flat" cmpd="sng">
                <a:solidFill>
                  <a:srgbClr val="B1B3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" name="Google Shape;183;p25"/>
            <p:cNvSpPr/>
            <p:nvPr/>
          </p:nvSpPr>
          <p:spPr>
            <a:xfrm>
              <a:off x="168639" y="-12825"/>
              <a:ext cx="12025685" cy="942071"/>
            </a:xfrm>
            <a:custGeom>
              <a:avLst/>
              <a:gdLst/>
              <a:ahLst/>
              <a:cxnLst/>
              <a:rect l="l" t="t" r="r" b="b"/>
              <a:pathLst>
                <a:path w="12025685" h="942071" extrusionOk="0">
                  <a:moveTo>
                    <a:pt x="303551" y="938923"/>
                  </a:moveTo>
                  <a:lnTo>
                    <a:pt x="963118" y="395530"/>
                  </a:lnTo>
                  <a:lnTo>
                    <a:pt x="48718" y="178172"/>
                  </a:lnTo>
                  <a:lnTo>
                    <a:pt x="0" y="2038"/>
                  </a:lnTo>
                  <a:lnTo>
                    <a:pt x="12019291" y="0"/>
                  </a:lnTo>
                  <a:cubicBezTo>
                    <a:pt x="12021422" y="309541"/>
                    <a:pt x="12023554" y="632530"/>
                    <a:pt x="12025685" y="942071"/>
                  </a:cubicBezTo>
                  <a:lnTo>
                    <a:pt x="303551" y="93892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492370" y="0"/>
            <a:ext cx="865163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349135" y="1151792"/>
            <a:ext cx="8619018" cy="3480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dt" idx="10"/>
          </p:nvPr>
        </p:nvSpPr>
        <p:spPr>
          <a:xfrm>
            <a:off x="0" y="4948014"/>
            <a:ext cx="2057400" cy="19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ftr" idx="11"/>
          </p:nvPr>
        </p:nvSpPr>
        <p:spPr>
          <a:xfrm>
            <a:off x="3028950" y="4948014"/>
            <a:ext cx="3086100" cy="17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7086599" y="4948014"/>
            <a:ext cx="2057400" cy="18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sz="900" b="0" i="0" u="none" strike="noStrike" cap="none">
              <a:solidFill>
                <a:srgbClr val="888888"/>
              </a:solidFill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148" y="251713"/>
            <a:ext cx="397710" cy="2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et contenu">
  <p:cSld name="3_Titre et contenu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6"/>
          <p:cNvGrpSpPr/>
          <p:nvPr/>
        </p:nvGrpSpPr>
        <p:grpSpPr>
          <a:xfrm>
            <a:off x="0" y="-9619"/>
            <a:ext cx="9145743" cy="708300"/>
            <a:chOff x="0" y="-12825"/>
            <a:chExt cx="12194324" cy="944400"/>
          </a:xfrm>
        </p:grpSpPr>
        <p:grpSp>
          <p:nvGrpSpPr>
            <p:cNvPr id="192" name="Google Shape;192;p26"/>
            <p:cNvGrpSpPr/>
            <p:nvPr/>
          </p:nvGrpSpPr>
          <p:grpSpPr>
            <a:xfrm>
              <a:off x="0" y="2358"/>
              <a:ext cx="1130139" cy="929217"/>
              <a:chOff x="0" y="2358"/>
              <a:chExt cx="1130139" cy="929217"/>
            </a:xfrm>
          </p:grpSpPr>
          <p:sp>
            <p:nvSpPr>
              <p:cNvPr id="193" name="Google Shape;193;p26"/>
              <p:cNvSpPr/>
              <p:nvPr/>
            </p:nvSpPr>
            <p:spPr>
              <a:xfrm>
                <a:off x="1" y="2358"/>
                <a:ext cx="256890" cy="186178"/>
              </a:xfrm>
              <a:custGeom>
                <a:avLst/>
                <a:gdLst/>
                <a:ahLst/>
                <a:cxnLst/>
                <a:rect l="l" t="t" r="r" b="b"/>
                <a:pathLst>
                  <a:path w="205047" h="160713" extrusionOk="0">
                    <a:moveTo>
                      <a:pt x="0" y="0"/>
                    </a:moveTo>
                    <a:lnTo>
                      <a:pt x="5542" y="116378"/>
                    </a:lnTo>
                    <a:lnTo>
                      <a:pt x="205047" y="160713"/>
                    </a:lnTo>
                    <a:lnTo>
                      <a:pt x="1662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D00"/>
              </a:solidFill>
              <a:ln w="12700" cap="flat" cmpd="sng">
                <a:solidFill>
                  <a:srgbClr val="FFED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6"/>
              <p:cNvSpPr/>
              <p:nvPr/>
            </p:nvSpPr>
            <p:spPr>
              <a:xfrm>
                <a:off x="0" y="538106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122372"/>
              </a:solidFill>
              <a:ln w="12700" cap="flat" cmpd="sng">
                <a:solidFill>
                  <a:srgbClr val="12237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6"/>
              <p:cNvSpPr/>
              <p:nvPr/>
            </p:nvSpPr>
            <p:spPr>
              <a:xfrm>
                <a:off x="4072" y="126890"/>
                <a:ext cx="1126067" cy="804333"/>
              </a:xfrm>
              <a:custGeom>
                <a:avLst/>
                <a:gdLst/>
                <a:ahLst/>
                <a:cxnLst/>
                <a:rect l="l" t="t" r="r" b="b"/>
                <a:pathLst>
                  <a:path w="1126067" h="804333" extrusionOk="0">
                    <a:moveTo>
                      <a:pt x="0" y="0"/>
                    </a:moveTo>
                    <a:lnTo>
                      <a:pt x="0" y="431800"/>
                    </a:lnTo>
                    <a:lnTo>
                      <a:pt x="474133" y="804333"/>
                    </a:lnTo>
                    <a:lnTo>
                      <a:pt x="1126067" y="270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BFF"/>
              </a:solidFill>
              <a:ln w="12700" cap="flat" cmpd="sng">
                <a:solidFill>
                  <a:srgbClr val="00AB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" name="Google Shape;196;p26"/>
            <p:cNvSpPr/>
            <p:nvPr/>
          </p:nvSpPr>
          <p:spPr>
            <a:xfrm>
              <a:off x="168639" y="-12825"/>
              <a:ext cx="12025685" cy="942071"/>
            </a:xfrm>
            <a:custGeom>
              <a:avLst/>
              <a:gdLst/>
              <a:ahLst/>
              <a:cxnLst/>
              <a:rect l="l" t="t" r="r" b="b"/>
              <a:pathLst>
                <a:path w="12025685" h="942071" extrusionOk="0">
                  <a:moveTo>
                    <a:pt x="303551" y="938923"/>
                  </a:moveTo>
                  <a:lnTo>
                    <a:pt x="963118" y="395530"/>
                  </a:lnTo>
                  <a:lnTo>
                    <a:pt x="48718" y="178172"/>
                  </a:lnTo>
                  <a:lnTo>
                    <a:pt x="0" y="2038"/>
                  </a:lnTo>
                  <a:lnTo>
                    <a:pt x="12019291" y="0"/>
                  </a:lnTo>
                  <a:cubicBezTo>
                    <a:pt x="12021422" y="309541"/>
                    <a:pt x="12023554" y="632530"/>
                    <a:pt x="12025685" y="942071"/>
                  </a:cubicBezTo>
                  <a:lnTo>
                    <a:pt x="303551" y="93892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492370" y="0"/>
            <a:ext cx="865163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4090307" y="1151792"/>
            <a:ext cx="4877846" cy="38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  <a:defRPr sz="1500"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dt" idx="10"/>
          </p:nvPr>
        </p:nvSpPr>
        <p:spPr>
          <a:xfrm>
            <a:off x="0" y="4961335"/>
            <a:ext cx="2057400" cy="18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ftr" idx="11"/>
          </p:nvPr>
        </p:nvSpPr>
        <p:spPr>
          <a:xfrm>
            <a:off x="3028950" y="4961335"/>
            <a:ext cx="3086100" cy="16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7086599" y="4961335"/>
            <a:ext cx="2057400" cy="16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body" idx="2"/>
          </p:nvPr>
        </p:nvSpPr>
        <p:spPr>
          <a:xfrm>
            <a:off x="120989" y="1151791"/>
            <a:ext cx="3704490" cy="129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22372"/>
              </a:buClr>
              <a:buSzPts val="2100"/>
              <a:buNone/>
              <a:defRPr b="0">
                <a:solidFill>
                  <a:srgbClr val="1223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492370" y="0"/>
            <a:ext cx="865163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dt" idx="10"/>
          </p:nvPr>
        </p:nvSpPr>
        <p:spPr>
          <a:xfrm>
            <a:off x="0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ftr" idx="11"/>
          </p:nvPr>
        </p:nvSpPr>
        <p:spPr>
          <a:xfrm>
            <a:off x="3028950" y="4939904"/>
            <a:ext cx="30861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ldNum" idx="12"/>
          </p:nvPr>
        </p:nvSpPr>
        <p:spPr>
          <a:xfrm>
            <a:off x="7086599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210" name="Google Shape;210;p27"/>
          <p:cNvGrpSpPr/>
          <p:nvPr/>
        </p:nvGrpSpPr>
        <p:grpSpPr>
          <a:xfrm>
            <a:off x="0" y="-9619"/>
            <a:ext cx="9145743" cy="708300"/>
            <a:chOff x="0" y="-12825"/>
            <a:chExt cx="12194324" cy="944400"/>
          </a:xfrm>
        </p:grpSpPr>
        <p:grpSp>
          <p:nvGrpSpPr>
            <p:cNvPr id="211" name="Google Shape;211;p27"/>
            <p:cNvGrpSpPr/>
            <p:nvPr/>
          </p:nvGrpSpPr>
          <p:grpSpPr>
            <a:xfrm>
              <a:off x="0" y="2358"/>
              <a:ext cx="1130139" cy="929217"/>
              <a:chOff x="0" y="2358"/>
              <a:chExt cx="1130139" cy="929217"/>
            </a:xfrm>
          </p:grpSpPr>
          <p:sp>
            <p:nvSpPr>
              <p:cNvPr id="212" name="Google Shape;212;p27"/>
              <p:cNvSpPr/>
              <p:nvPr/>
            </p:nvSpPr>
            <p:spPr>
              <a:xfrm>
                <a:off x="1" y="2358"/>
                <a:ext cx="256890" cy="186178"/>
              </a:xfrm>
              <a:custGeom>
                <a:avLst/>
                <a:gdLst/>
                <a:ahLst/>
                <a:cxnLst/>
                <a:rect l="l" t="t" r="r" b="b"/>
                <a:pathLst>
                  <a:path w="205047" h="160713" extrusionOk="0">
                    <a:moveTo>
                      <a:pt x="0" y="0"/>
                    </a:moveTo>
                    <a:lnTo>
                      <a:pt x="5542" y="116378"/>
                    </a:lnTo>
                    <a:lnTo>
                      <a:pt x="205047" y="160713"/>
                    </a:lnTo>
                    <a:lnTo>
                      <a:pt x="1662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D00"/>
              </a:solidFill>
              <a:ln w="12700" cap="flat" cmpd="sng">
                <a:solidFill>
                  <a:srgbClr val="FFED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7"/>
              <p:cNvSpPr/>
              <p:nvPr/>
            </p:nvSpPr>
            <p:spPr>
              <a:xfrm>
                <a:off x="0" y="538106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122372"/>
              </a:solidFill>
              <a:ln w="12700" cap="flat" cmpd="sng">
                <a:solidFill>
                  <a:srgbClr val="12237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7"/>
              <p:cNvSpPr/>
              <p:nvPr/>
            </p:nvSpPr>
            <p:spPr>
              <a:xfrm>
                <a:off x="4072" y="126890"/>
                <a:ext cx="1126067" cy="804333"/>
              </a:xfrm>
              <a:custGeom>
                <a:avLst/>
                <a:gdLst/>
                <a:ahLst/>
                <a:cxnLst/>
                <a:rect l="l" t="t" r="r" b="b"/>
                <a:pathLst>
                  <a:path w="1126067" h="804333" extrusionOk="0">
                    <a:moveTo>
                      <a:pt x="0" y="0"/>
                    </a:moveTo>
                    <a:lnTo>
                      <a:pt x="0" y="431800"/>
                    </a:lnTo>
                    <a:lnTo>
                      <a:pt x="474133" y="804333"/>
                    </a:lnTo>
                    <a:lnTo>
                      <a:pt x="1126067" y="270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BFF"/>
              </a:solidFill>
              <a:ln w="12700" cap="flat" cmpd="sng">
                <a:solidFill>
                  <a:srgbClr val="00AB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27"/>
            <p:cNvSpPr/>
            <p:nvPr/>
          </p:nvSpPr>
          <p:spPr>
            <a:xfrm>
              <a:off x="168639" y="-12825"/>
              <a:ext cx="12025685" cy="942071"/>
            </a:xfrm>
            <a:custGeom>
              <a:avLst/>
              <a:gdLst/>
              <a:ahLst/>
              <a:cxnLst/>
              <a:rect l="l" t="t" r="r" b="b"/>
              <a:pathLst>
                <a:path w="12025685" h="942071" extrusionOk="0">
                  <a:moveTo>
                    <a:pt x="303551" y="938923"/>
                  </a:moveTo>
                  <a:lnTo>
                    <a:pt x="963118" y="395530"/>
                  </a:lnTo>
                  <a:lnTo>
                    <a:pt x="48718" y="178172"/>
                  </a:lnTo>
                  <a:lnTo>
                    <a:pt x="0" y="2038"/>
                  </a:lnTo>
                  <a:lnTo>
                    <a:pt x="12019291" y="0"/>
                  </a:lnTo>
                  <a:cubicBezTo>
                    <a:pt x="12021422" y="309541"/>
                    <a:pt x="12023554" y="632530"/>
                    <a:pt x="12025685" y="942071"/>
                  </a:cubicBezTo>
                  <a:lnTo>
                    <a:pt x="303551" y="93892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1244204" y="-30956"/>
            <a:ext cx="7886700" cy="72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dt" idx="10"/>
          </p:nvPr>
        </p:nvSpPr>
        <p:spPr>
          <a:xfrm>
            <a:off x="0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ftr" idx="11"/>
          </p:nvPr>
        </p:nvSpPr>
        <p:spPr>
          <a:xfrm>
            <a:off x="3028950" y="4939904"/>
            <a:ext cx="30861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ldNum" idx="12"/>
          </p:nvPr>
        </p:nvSpPr>
        <p:spPr>
          <a:xfrm>
            <a:off x="7086599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225" name="Google Shape;225;p28"/>
          <p:cNvGrpSpPr/>
          <p:nvPr/>
        </p:nvGrpSpPr>
        <p:grpSpPr>
          <a:xfrm>
            <a:off x="0" y="-9619"/>
            <a:ext cx="9145743" cy="708300"/>
            <a:chOff x="0" y="-12825"/>
            <a:chExt cx="12194324" cy="944400"/>
          </a:xfrm>
        </p:grpSpPr>
        <p:grpSp>
          <p:nvGrpSpPr>
            <p:cNvPr id="226" name="Google Shape;226;p28"/>
            <p:cNvGrpSpPr/>
            <p:nvPr/>
          </p:nvGrpSpPr>
          <p:grpSpPr>
            <a:xfrm>
              <a:off x="0" y="2358"/>
              <a:ext cx="1130139" cy="929217"/>
              <a:chOff x="0" y="2358"/>
              <a:chExt cx="1130139" cy="929217"/>
            </a:xfrm>
          </p:grpSpPr>
          <p:sp>
            <p:nvSpPr>
              <p:cNvPr id="227" name="Google Shape;227;p28"/>
              <p:cNvSpPr/>
              <p:nvPr/>
            </p:nvSpPr>
            <p:spPr>
              <a:xfrm>
                <a:off x="1" y="2358"/>
                <a:ext cx="256890" cy="186178"/>
              </a:xfrm>
              <a:custGeom>
                <a:avLst/>
                <a:gdLst/>
                <a:ahLst/>
                <a:cxnLst/>
                <a:rect l="l" t="t" r="r" b="b"/>
                <a:pathLst>
                  <a:path w="205047" h="160713" extrusionOk="0">
                    <a:moveTo>
                      <a:pt x="0" y="0"/>
                    </a:moveTo>
                    <a:lnTo>
                      <a:pt x="5542" y="116378"/>
                    </a:lnTo>
                    <a:lnTo>
                      <a:pt x="205047" y="160713"/>
                    </a:lnTo>
                    <a:lnTo>
                      <a:pt x="1662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D00"/>
              </a:solidFill>
              <a:ln w="12700" cap="flat" cmpd="sng">
                <a:solidFill>
                  <a:srgbClr val="FFED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0" y="538106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122372"/>
              </a:solidFill>
              <a:ln w="12700" cap="flat" cmpd="sng">
                <a:solidFill>
                  <a:srgbClr val="12237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4072" y="126890"/>
                <a:ext cx="1126067" cy="804333"/>
              </a:xfrm>
              <a:custGeom>
                <a:avLst/>
                <a:gdLst/>
                <a:ahLst/>
                <a:cxnLst/>
                <a:rect l="l" t="t" r="r" b="b"/>
                <a:pathLst>
                  <a:path w="1126067" h="804333" extrusionOk="0">
                    <a:moveTo>
                      <a:pt x="0" y="0"/>
                    </a:moveTo>
                    <a:lnTo>
                      <a:pt x="0" y="431800"/>
                    </a:lnTo>
                    <a:lnTo>
                      <a:pt x="474133" y="804333"/>
                    </a:lnTo>
                    <a:lnTo>
                      <a:pt x="1126067" y="270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BFF"/>
              </a:solidFill>
              <a:ln w="12700" cap="flat" cmpd="sng">
                <a:solidFill>
                  <a:srgbClr val="00AB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0" name="Google Shape;230;p28"/>
            <p:cNvSpPr/>
            <p:nvPr/>
          </p:nvSpPr>
          <p:spPr>
            <a:xfrm>
              <a:off x="168639" y="-12825"/>
              <a:ext cx="12025685" cy="942071"/>
            </a:xfrm>
            <a:custGeom>
              <a:avLst/>
              <a:gdLst/>
              <a:ahLst/>
              <a:cxnLst/>
              <a:rect l="l" t="t" r="r" b="b"/>
              <a:pathLst>
                <a:path w="12025685" h="942071" extrusionOk="0">
                  <a:moveTo>
                    <a:pt x="303551" y="938923"/>
                  </a:moveTo>
                  <a:lnTo>
                    <a:pt x="963118" y="395530"/>
                  </a:lnTo>
                  <a:lnTo>
                    <a:pt x="48718" y="178172"/>
                  </a:lnTo>
                  <a:lnTo>
                    <a:pt x="0" y="2038"/>
                  </a:lnTo>
                  <a:lnTo>
                    <a:pt x="12019291" y="0"/>
                  </a:lnTo>
                  <a:cubicBezTo>
                    <a:pt x="12021422" y="309541"/>
                    <a:pt x="12023554" y="632530"/>
                    <a:pt x="12025685" y="942071"/>
                  </a:cubicBezTo>
                  <a:lnTo>
                    <a:pt x="303551" y="93892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492370" y="0"/>
            <a:ext cx="865163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dt" idx="10"/>
          </p:nvPr>
        </p:nvSpPr>
        <p:spPr>
          <a:xfrm>
            <a:off x="0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ftr" idx="11"/>
          </p:nvPr>
        </p:nvSpPr>
        <p:spPr>
          <a:xfrm>
            <a:off x="3028950" y="4939904"/>
            <a:ext cx="30861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ldNum" idx="12"/>
          </p:nvPr>
        </p:nvSpPr>
        <p:spPr>
          <a:xfrm>
            <a:off x="7086599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236" name="Google Shape;236;p29"/>
          <p:cNvGrpSpPr/>
          <p:nvPr/>
        </p:nvGrpSpPr>
        <p:grpSpPr>
          <a:xfrm>
            <a:off x="0" y="-9619"/>
            <a:ext cx="9145743" cy="708300"/>
            <a:chOff x="0" y="-12825"/>
            <a:chExt cx="12194324" cy="944400"/>
          </a:xfrm>
        </p:grpSpPr>
        <p:grpSp>
          <p:nvGrpSpPr>
            <p:cNvPr id="237" name="Google Shape;237;p29"/>
            <p:cNvGrpSpPr/>
            <p:nvPr/>
          </p:nvGrpSpPr>
          <p:grpSpPr>
            <a:xfrm>
              <a:off x="0" y="2358"/>
              <a:ext cx="1130139" cy="929217"/>
              <a:chOff x="0" y="2358"/>
              <a:chExt cx="1130139" cy="929217"/>
            </a:xfrm>
          </p:grpSpPr>
          <p:sp>
            <p:nvSpPr>
              <p:cNvPr id="238" name="Google Shape;238;p29"/>
              <p:cNvSpPr/>
              <p:nvPr/>
            </p:nvSpPr>
            <p:spPr>
              <a:xfrm>
                <a:off x="1" y="2358"/>
                <a:ext cx="256890" cy="186178"/>
              </a:xfrm>
              <a:custGeom>
                <a:avLst/>
                <a:gdLst/>
                <a:ahLst/>
                <a:cxnLst/>
                <a:rect l="l" t="t" r="r" b="b"/>
                <a:pathLst>
                  <a:path w="205047" h="160713" extrusionOk="0">
                    <a:moveTo>
                      <a:pt x="0" y="0"/>
                    </a:moveTo>
                    <a:lnTo>
                      <a:pt x="5542" y="116378"/>
                    </a:lnTo>
                    <a:lnTo>
                      <a:pt x="205047" y="160713"/>
                    </a:lnTo>
                    <a:lnTo>
                      <a:pt x="1662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D00"/>
              </a:solidFill>
              <a:ln w="12700" cap="flat" cmpd="sng">
                <a:solidFill>
                  <a:srgbClr val="FFED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29"/>
              <p:cNvSpPr/>
              <p:nvPr/>
            </p:nvSpPr>
            <p:spPr>
              <a:xfrm>
                <a:off x="0" y="538106"/>
                <a:ext cx="465513" cy="393469"/>
              </a:xfrm>
              <a:custGeom>
                <a:avLst/>
                <a:gdLst/>
                <a:ahLst/>
                <a:cxnLst/>
                <a:rect l="l" t="t" r="r" b="b"/>
                <a:pathLst>
                  <a:path w="465513" h="393469" extrusionOk="0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122372"/>
              </a:solidFill>
              <a:ln w="12700" cap="flat" cmpd="sng">
                <a:solidFill>
                  <a:srgbClr val="12237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29"/>
              <p:cNvSpPr/>
              <p:nvPr/>
            </p:nvSpPr>
            <p:spPr>
              <a:xfrm>
                <a:off x="4072" y="126890"/>
                <a:ext cx="1126067" cy="804333"/>
              </a:xfrm>
              <a:custGeom>
                <a:avLst/>
                <a:gdLst/>
                <a:ahLst/>
                <a:cxnLst/>
                <a:rect l="l" t="t" r="r" b="b"/>
                <a:pathLst>
                  <a:path w="1126067" h="804333" extrusionOk="0">
                    <a:moveTo>
                      <a:pt x="0" y="0"/>
                    </a:moveTo>
                    <a:lnTo>
                      <a:pt x="0" y="431800"/>
                    </a:lnTo>
                    <a:lnTo>
                      <a:pt x="474133" y="804333"/>
                    </a:lnTo>
                    <a:lnTo>
                      <a:pt x="1126067" y="270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BFF"/>
              </a:solidFill>
              <a:ln w="12700" cap="flat" cmpd="sng">
                <a:solidFill>
                  <a:srgbClr val="00AB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29"/>
            <p:cNvSpPr/>
            <p:nvPr/>
          </p:nvSpPr>
          <p:spPr>
            <a:xfrm>
              <a:off x="168639" y="-12825"/>
              <a:ext cx="12025685" cy="942071"/>
            </a:xfrm>
            <a:custGeom>
              <a:avLst/>
              <a:gdLst/>
              <a:ahLst/>
              <a:cxnLst/>
              <a:rect l="l" t="t" r="r" b="b"/>
              <a:pathLst>
                <a:path w="12025685" h="942071" extrusionOk="0">
                  <a:moveTo>
                    <a:pt x="303551" y="938923"/>
                  </a:moveTo>
                  <a:lnTo>
                    <a:pt x="963118" y="395530"/>
                  </a:lnTo>
                  <a:lnTo>
                    <a:pt x="48718" y="178172"/>
                  </a:lnTo>
                  <a:lnTo>
                    <a:pt x="0" y="2038"/>
                  </a:lnTo>
                  <a:lnTo>
                    <a:pt x="12019291" y="0"/>
                  </a:lnTo>
                  <a:cubicBezTo>
                    <a:pt x="12021422" y="309541"/>
                    <a:pt x="12023554" y="632530"/>
                    <a:pt x="12025685" y="942071"/>
                  </a:cubicBezTo>
                  <a:lnTo>
                    <a:pt x="303551" y="93892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34"/>
          <p:cNvSpPr>
            <a:spLocks noGrp="1"/>
          </p:cNvSpPr>
          <p:nvPr>
            <p:ph type="pic" idx="2"/>
          </p:nvPr>
        </p:nvSpPr>
        <p:spPr>
          <a:xfrm>
            <a:off x="746335" y="1794581"/>
            <a:ext cx="1284000" cy="1284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34"/>
          <p:cNvSpPr>
            <a:spLocks noGrp="1"/>
          </p:cNvSpPr>
          <p:nvPr>
            <p:ph type="pic" idx="3"/>
          </p:nvPr>
        </p:nvSpPr>
        <p:spPr>
          <a:xfrm>
            <a:off x="2880649" y="1794581"/>
            <a:ext cx="1284000" cy="1284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34"/>
          <p:cNvSpPr>
            <a:spLocks noGrp="1"/>
          </p:cNvSpPr>
          <p:nvPr>
            <p:ph type="pic" idx="4"/>
          </p:nvPr>
        </p:nvSpPr>
        <p:spPr>
          <a:xfrm>
            <a:off x="5014962" y="1794581"/>
            <a:ext cx="1284000" cy="1284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34"/>
          <p:cNvSpPr>
            <a:spLocks noGrp="1"/>
          </p:cNvSpPr>
          <p:nvPr>
            <p:ph type="pic" idx="5"/>
          </p:nvPr>
        </p:nvSpPr>
        <p:spPr>
          <a:xfrm>
            <a:off x="7149276" y="1794581"/>
            <a:ext cx="1284000" cy="1284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Images &amp; Contents Layout">
  <p:cSld name="52_Images &amp; Contents Layou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>
            <a:spLocks noGrp="1"/>
          </p:cNvSpPr>
          <p:nvPr>
            <p:ph type="pic" idx="2"/>
          </p:nvPr>
        </p:nvSpPr>
        <p:spPr>
          <a:xfrm>
            <a:off x="508676" y="476725"/>
            <a:ext cx="4784700" cy="419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ontents slide layout">
  <p:cSld name="18_Contents slide layou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>
            <a:spLocks noGrp="1"/>
          </p:cNvSpPr>
          <p:nvPr>
            <p:ph type="pic" idx="2"/>
          </p:nvPr>
        </p:nvSpPr>
        <p:spPr>
          <a:xfrm>
            <a:off x="0" y="2428875"/>
            <a:ext cx="4526400" cy="271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38"/>
          <p:cNvSpPr>
            <a:spLocks noGrp="1"/>
          </p:cNvSpPr>
          <p:nvPr>
            <p:ph type="pic" idx="3"/>
          </p:nvPr>
        </p:nvSpPr>
        <p:spPr>
          <a:xfrm>
            <a:off x="4617720" y="2428875"/>
            <a:ext cx="4526400" cy="271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40"/>
          <p:cNvGrpSpPr/>
          <p:nvPr/>
        </p:nvGrpSpPr>
        <p:grpSpPr>
          <a:xfrm>
            <a:off x="5860645" y="1395110"/>
            <a:ext cx="3779550" cy="3313441"/>
            <a:chOff x="7814194" y="1860147"/>
            <a:chExt cx="5039400" cy="4417921"/>
          </a:xfrm>
        </p:grpSpPr>
        <p:sp>
          <p:nvSpPr>
            <p:cNvPr id="265" name="Google Shape;265;p40"/>
            <p:cNvSpPr/>
            <p:nvPr/>
          </p:nvSpPr>
          <p:spPr>
            <a:xfrm>
              <a:off x="7814194" y="5831668"/>
              <a:ext cx="5039400" cy="4464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" name="Google Shape;266;p40"/>
            <p:cNvGrpSpPr/>
            <p:nvPr/>
          </p:nvGrpSpPr>
          <p:grpSpPr>
            <a:xfrm>
              <a:off x="9127848" y="1860147"/>
              <a:ext cx="2386098" cy="4194684"/>
              <a:chOff x="445712" y="1449040"/>
              <a:chExt cx="2112900" cy="3924300"/>
            </a:xfrm>
          </p:grpSpPr>
          <p:sp>
            <p:nvSpPr>
              <p:cNvPr id="267" name="Google Shape;267;p40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0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9" name="Google Shape;269;p40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270" name="Google Shape;270;p40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w="12700" cap="flat" cmpd="sng">
                  <a:solidFill>
                    <a:srgbClr val="26262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40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37373"/>
                </a:solidFill>
                <a:ln w="9525" cap="flat" cmpd="sng">
                  <a:solidFill>
                    <a:srgbClr val="B0B0B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2" name="Google Shape;272;p40"/>
          <p:cNvSpPr>
            <a:spLocks noGrp="1"/>
          </p:cNvSpPr>
          <p:nvPr>
            <p:ph type="pic" idx="2"/>
          </p:nvPr>
        </p:nvSpPr>
        <p:spPr>
          <a:xfrm>
            <a:off x="6934179" y="1640371"/>
            <a:ext cx="1612500" cy="2545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40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캡션 있는 콘텐츠">
  <p:cSld name="1_캡션 있는 콘텐츠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>
            <a:spLocks noGrp="1"/>
          </p:cNvSpPr>
          <p:nvPr>
            <p:ph type="pic" idx="2"/>
          </p:nvPr>
        </p:nvSpPr>
        <p:spPr>
          <a:xfrm>
            <a:off x="4246078" y="0"/>
            <a:ext cx="48981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ontents slide layout">
  <p:cSld name="13_Contents slide layou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/>
          <p:nvPr/>
        </p:nvSpPr>
        <p:spPr>
          <a:xfrm>
            <a:off x="142148" y="4491588"/>
            <a:ext cx="4429800" cy="3927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4"/>
          <p:cNvGrpSpPr/>
          <p:nvPr/>
        </p:nvGrpSpPr>
        <p:grpSpPr>
          <a:xfrm>
            <a:off x="619911" y="2659330"/>
            <a:ext cx="3668118" cy="2015235"/>
            <a:chOff x="-548507" y="477868"/>
            <a:chExt cx="11571351" cy="6357209"/>
          </a:xfrm>
        </p:grpSpPr>
        <p:sp>
          <p:nvSpPr>
            <p:cNvPr id="281" name="Google Shape;281;p44"/>
            <p:cNvSpPr/>
            <p:nvPr/>
          </p:nvSpPr>
          <p:spPr>
            <a:xfrm>
              <a:off x="-482765" y="6440599"/>
              <a:ext cx="11439858" cy="394478"/>
            </a:xfrm>
            <a:custGeom>
              <a:avLst/>
              <a:gdLst/>
              <a:ahLst/>
              <a:cxnLst/>
              <a:rect l="l" t="t" r="r" b="b"/>
              <a:pathLst>
                <a:path w="1657350" h="57150" extrusionOk="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4"/>
            <p:cNvSpPr/>
            <p:nvPr/>
          </p:nvSpPr>
          <p:spPr>
            <a:xfrm>
              <a:off x="700575" y="477868"/>
              <a:ext cx="9072991" cy="5917168"/>
            </a:xfrm>
            <a:custGeom>
              <a:avLst/>
              <a:gdLst/>
              <a:ahLst/>
              <a:cxnLst/>
              <a:rect l="l" t="t" r="r" b="b"/>
              <a:pathLst>
                <a:path w="1314450" h="857250" extrusionOk="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4"/>
            <p:cNvSpPr/>
            <p:nvPr/>
          </p:nvSpPr>
          <p:spPr>
            <a:xfrm>
              <a:off x="1088451" y="839448"/>
              <a:ext cx="8284035" cy="5062466"/>
            </a:xfrm>
            <a:custGeom>
              <a:avLst/>
              <a:gdLst/>
              <a:ahLst/>
              <a:cxnLst/>
              <a:rect l="l" t="t" r="r" b="b"/>
              <a:pathLst>
                <a:path w="1200150" h="733425" extrusionOk="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4"/>
            <p:cNvSpPr/>
            <p:nvPr/>
          </p:nvSpPr>
          <p:spPr>
            <a:xfrm>
              <a:off x="-548507" y="6164484"/>
              <a:ext cx="11571351" cy="460224"/>
            </a:xfrm>
            <a:custGeom>
              <a:avLst/>
              <a:gdLst/>
              <a:ahLst/>
              <a:cxnLst/>
              <a:rect l="l" t="t" r="r" b="b"/>
              <a:pathLst>
                <a:path w="1676400" h="66675" extrusionOk="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4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/>
              <a:ahLst/>
              <a:cxnLst/>
              <a:rect l="l" t="t" r="r" b="b"/>
              <a:pathLst>
                <a:path w="1618413" h="184076" extrusionOk="0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" name="Google Shape;286;p44"/>
            <p:cNvGrpSpPr/>
            <p:nvPr/>
          </p:nvGrpSpPr>
          <p:grpSpPr>
            <a:xfrm>
              <a:off x="1606" y="6382978"/>
              <a:ext cx="414000" cy="115200"/>
              <a:chOff x="5955" y="6353672"/>
              <a:chExt cx="414000" cy="115200"/>
            </a:xfrm>
          </p:grpSpPr>
          <p:sp>
            <p:nvSpPr>
              <p:cNvPr id="287" name="Google Shape;287;p44"/>
              <p:cNvSpPr/>
              <p:nvPr/>
            </p:nvSpPr>
            <p:spPr>
              <a:xfrm>
                <a:off x="5955" y="6353672"/>
                <a:ext cx="414000" cy="115200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44"/>
              <p:cNvSpPr/>
              <p:nvPr/>
            </p:nvSpPr>
            <p:spPr>
              <a:xfrm>
                <a:off x="99417" y="6382279"/>
                <a:ext cx="227100" cy="55200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44"/>
            <p:cNvGrpSpPr/>
            <p:nvPr/>
          </p:nvGrpSpPr>
          <p:grpSpPr>
            <a:xfrm>
              <a:off x="9855291" y="6381600"/>
              <a:ext cx="886126" cy="115200"/>
              <a:chOff x="5955" y="6353672"/>
              <a:chExt cx="414000" cy="115200"/>
            </a:xfrm>
          </p:grpSpPr>
          <p:sp>
            <p:nvSpPr>
              <p:cNvPr id="290" name="Google Shape;290;p44"/>
              <p:cNvSpPr/>
              <p:nvPr/>
            </p:nvSpPr>
            <p:spPr>
              <a:xfrm>
                <a:off x="5955" y="6353672"/>
                <a:ext cx="414000" cy="115200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44"/>
              <p:cNvSpPr/>
              <p:nvPr/>
            </p:nvSpPr>
            <p:spPr>
              <a:xfrm>
                <a:off x="84761" y="6382279"/>
                <a:ext cx="256200" cy="55200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" name="Google Shape;292;p44"/>
            <p:cNvSpPr/>
            <p:nvPr/>
          </p:nvSpPr>
          <p:spPr>
            <a:xfrm>
              <a:off x="3892805" y="496953"/>
              <a:ext cx="5477614" cy="5427435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44"/>
          <p:cNvSpPr>
            <a:spLocks noGrp="1"/>
          </p:cNvSpPr>
          <p:nvPr>
            <p:ph type="pic" idx="2"/>
          </p:nvPr>
        </p:nvSpPr>
        <p:spPr>
          <a:xfrm>
            <a:off x="1107422" y="2761626"/>
            <a:ext cx="2697000" cy="16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mage slide layout">
  <p:cSld name="10_Image slide layou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>
            <a:spLocks noGrp="1"/>
          </p:cNvSpPr>
          <p:nvPr>
            <p:ph type="pic" idx="2"/>
          </p:nvPr>
        </p:nvSpPr>
        <p:spPr>
          <a:xfrm>
            <a:off x="487110" y="868193"/>
            <a:ext cx="8169600" cy="340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>
            <a:spLocks noGrp="1"/>
          </p:cNvSpPr>
          <p:nvPr>
            <p:ph type="body" idx="1"/>
          </p:nvPr>
        </p:nvSpPr>
        <p:spPr>
          <a:xfrm>
            <a:off x="242647" y="24936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>
            <a:spLocks noGrp="1"/>
          </p:cNvSpPr>
          <p:nvPr>
            <p:ph type="body" idx="1"/>
          </p:nvPr>
        </p:nvSpPr>
        <p:spPr>
          <a:xfrm>
            <a:off x="242647" y="9260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50"/>
          <p:cNvSpPr/>
          <p:nvPr/>
        </p:nvSpPr>
        <p:spPr>
          <a:xfrm>
            <a:off x="265508" y="848693"/>
            <a:ext cx="2670600" cy="405210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0"/>
          <p:cNvSpPr/>
          <p:nvPr/>
        </p:nvSpPr>
        <p:spPr>
          <a:xfrm>
            <a:off x="398950" y="1010625"/>
            <a:ext cx="115500" cy="3761400"/>
          </a:xfrm>
          <a:prstGeom prst="roundRect">
            <a:avLst>
              <a:gd name="adj" fmla="val 50000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0"/>
          <p:cNvSpPr/>
          <p:nvPr/>
        </p:nvSpPr>
        <p:spPr>
          <a:xfrm rot="5400000">
            <a:off x="2292807" y="957527"/>
            <a:ext cx="514500" cy="51390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0"/>
          <p:cNvSpPr txBox="1"/>
          <p:nvPr/>
        </p:nvSpPr>
        <p:spPr>
          <a:xfrm>
            <a:off x="533778" y="1227910"/>
            <a:ext cx="167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0"/>
          <p:cNvSpPr txBox="1"/>
          <p:nvPr/>
        </p:nvSpPr>
        <p:spPr>
          <a:xfrm>
            <a:off x="533778" y="1595597"/>
            <a:ext cx="167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0"/>
          <p:cNvSpPr txBox="1"/>
          <p:nvPr/>
        </p:nvSpPr>
        <p:spPr>
          <a:xfrm>
            <a:off x="540922" y="4356328"/>
            <a:ext cx="1674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0"/>
          <p:cNvSpPr txBox="1"/>
          <p:nvPr/>
        </p:nvSpPr>
        <p:spPr>
          <a:xfrm>
            <a:off x="540922" y="3337743"/>
            <a:ext cx="20382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1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92370" y="0"/>
            <a:ext cx="865163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2370" y="1039416"/>
            <a:ext cx="8396654" cy="3593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0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939904"/>
            <a:ext cx="30861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086599" y="4939904"/>
            <a:ext cx="2057400" cy="1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e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hyperlink" Target="https://fr.wikipedia.org/wiki/Espace_de_noms" TargetMode="External"/><Relationship Id="rId4" Type="http://schemas.openxmlformats.org/officeDocument/2006/relationships/hyperlink" Target="https://fr.wikipedia.org/wiki/M%C3%A9tadonn%C3%A9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>
            <a:spLocks noGrp="1"/>
          </p:cNvSpPr>
          <p:nvPr>
            <p:ph type="title"/>
          </p:nvPr>
        </p:nvSpPr>
        <p:spPr>
          <a:xfrm>
            <a:off x="339316" y="1449385"/>
            <a:ext cx="54753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fr" sz="2100"/>
              <a:t>PIE Dassault Aviation</a:t>
            </a:r>
            <a:endParaRPr sz="21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fr" sz="2100"/>
              <a:t>Assistance monopilote</a:t>
            </a:r>
            <a:endParaRPr sz="2100"/>
          </a:p>
        </p:txBody>
      </p:sp>
      <p:sp>
        <p:nvSpPr>
          <p:cNvPr id="315" name="Google Shape;315;p51"/>
          <p:cNvSpPr txBox="1">
            <a:spLocks noGrp="1"/>
          </p:cNvSpPr>
          <p:nvPr>
            <p:ph type="body" idx="1"/>
          </p:nvPr>
        </p:nvSpPr>
        <p:spPr>
          <a:xfrm>
            <a:off x="339328" y="2226469"/>
            <a:ext cx="4099321" cy="104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fr" sz="1300"/>
              <a:t>Daniela ANDRIOAIE</a:t>
            </a: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fr" sz="1300"/>
              <a:t>William ANGELIER</a:t>
            </a: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fr" sz="1300"/>
              <a:t>Antoni GARZON JOLI</a:t>
            </a: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fr" sz="1300"/>
              <a:t>Côme LAVISSE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501" name="Google Shape;501;p60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sp>
        <p:nvSpPr>
          <p:cNvPr id="502" name="Google Shape;502;p60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1.3 - Etat de l’art</a:t>
            </a:r>
            <a:endParaRPr sz="2200"/>
          </a:p>
        </p:txBody>
      </p:sp>
      <p:pic>
        <p:nvPicPr>
          <p:cNvPr id="503" name="Google Shape;503;p60" descr="Amazon Echo et Alexa arrivent en France, avec une skill Sciences et Avenir  - Sciences et Aveni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00" y="1532075"/>
            <a:ext cx="1740901" cy="207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60"/>
          <p:cNvCxnSpPr/>
          <p:nvPr/>
        </p:nvCxnSpPr>
        <p:spPr>
          <a:xfrm>
            <a:off x="1966450" y="1351900"/>
            <a:ext cx="30900" cy="308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5" name="Google Shape;505;p60" descr="Tesla dévoile une nouvelle vidéo impressionnante de son pilote automatique  intégral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938" y="1916710"/>
            <a:ext cx="2847850" cy="1509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60"/>
          <p:cNvCxnSpPr/>
          <p:nvPr/>
        </p:nvCxnSpPr>
        <p:spPr>
          <a:xfrm>
            <a:off x="5512375" y="1351900"/>
            <a:ext cx="30900" cy="308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7" name="Google Shape;507;p60" descr="Autonomous flight - Autonomous &amp; Connected - Airbu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875" y="1722422"/>
            <a:ext cx="2847824" cy="189854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0"/>
          <p:cNvSpPr txBox="1"/>
          <p:nvPr/>
        </p:nvSpPr>
        <p:spPr>
          <a:xfrm>
            <a:off x="255550" y="930875"/>
            <a:ext cx="2560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/>
              <a:t>Domotique 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60"/>
          <p:cNvSpPr txBox="1"/>
          <p:nvPr/>
        </p:nvSpPr>
        <p:spPr>
          <a:xfrm>
            <a:off x="3028950" y="930875"/>
            <a:ext cx="2560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/>
              <a:t>Automobile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60"/>
          <p:cNvSpPr txBox="1"/>
          <p:nvPr/>
        </p:nvSpPr>
        <p:spPr>
          <a:xfrm>
            <a:off x="6115050" y="870275"/>
            <a:ext cx="2560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/>
              <a:t>Single pilot operations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1"/>
          <p:cNvSpPr txBox="1">
            <a:spLocks noGrp="1"/>
          </p:cNvSpPr>
          <p:nvPr>
            <p:ph type="title"/>
          </p:nvPr>
        </p:nvSpPr>
        <p:spPr>
          <a:xfrm>
            <a:off x="847725" y="1609724"/>
            <a:ext cx="79860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2.	Gestion de projet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521" name="Google Shape;521;p62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2.1 - Structure du projet et planning prévisionnel</a:t>
            </a:r>
            <a:endParaRPr sz="2200"/>
          </a:p>
        </p:txBody>
      </p:sp>
      <p:pic>
        <p:nvPicPr>
          <p:cNvPr id="523" name="Google Shape;5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800" y="855050"/>
            <a:ext cx="7481062" cy="384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529" name="Google Shape;529;p63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530" name="Google Shape;530;p63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2.1 - Structure du projet et planning prévisionnel</a:t>
            </a:r>
            <a:endParaRPr sz="2200"/>
          </a:p>
        </p:txBody>
      </p:sp>
      <p:pic>
        <p:nvPicPr>
          <p:cNvPr id="531" name="Google Shape;5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63" y="789525"/>
            <a:ext cx="6795684" cy="384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10975"/>
            <a:ext cx="4464400" cy="250505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4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538" name="Google Shape;538;p64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sp>
        <p:nvSpPr>
          <p:cNvPr id="539" name="Google Shape;539;p64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2.1 - Structure du projet et planning prévisionnel</a:t>
            </a:r>
            <a:endParaRPr sz="2200"/>
          </a:p>
        </p:txBody>
      </p:sp>
      <p:pic>
        <p:nvPicPr>
          <p:cNvPr id="540" name="Google Shape;540;p64"/>
          <p:cNvPicPr preferRelativeResize="0"/>
          <p:nvPr/>
        </p:nvPicPr>
        <p:blipFill rotWithShape="1">
          <a:blip r:embed="rId4">
            <a:alphaModFix/>
          </a:blip>
          <a:srcRect l="1167" t="2969" r="21529"/>
          <a:stretch/>
        </p:blipFill>
        <p:spPr>
          <a:xfrm>
            <a:off x="195850" y="1745475"/>
            <a:ext cx="4242274" cy="24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546" name="Google Shape;546;p65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2.1 - Structure du projet et planning prévisionnel</a:t>
            </a:r>
            <a:endParaRPr sz="2200"/>
          </a:p>
        </p:txBody>
      </p:sp>
      <p:pic>
        <p:nvPicPr>
          <p:cNvPr id="548" name="Google Shape;5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75" y="769950"/>
            <a:ext cx="8052252" cy="40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554" name="Google Shape;554;p66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sp>
        <p:nvSpPr>
          <p:cNvPr id="555" name="Google Shape;555;p66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2.2 - Gestion des risques</a:t>
            </a:r>
            <a:endParaRPr sz="2200"/>
          </a:p>
        </p:txBody>
      </p:sp>
      <p:pic>
        <p:nvPicPr>
          <p:cNvPr id="556" name="Google Shape;5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725" y="854100"/>
            <a:ext cx="6427525" cy="38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6"/>
          <p:cNvSpPr txBox="1"/>
          <p:nvPr/>
        </p:nvSpPr>
        <p:spPr>
          <a:xfrm>
            <a:off x="0" y="854100"/>
            <a:ext cx="25161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Stratégie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Identification des risques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Evaluation de leur probabilité d’occurence et de leur impact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Définition d’actions préventives et curatives pour chaque risque identifié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Construction d’une matrice des risques afin d’identifier les plus menaçants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Mise à jour au cours du projet</a:t>
            </a:r>
            <a:endParaRPr/>
          </a:p>
        </p:txBody>
      </p:sp>
      <p:sp>
        <p:nvSpPr>
          <p:cNvPr id="558" name="Google Shape;558;p66"/>
          <p:cNvSpPr txBox="1"/>
          <p:nvPr/>
        </p:nvSpPr>
        <p:spPr>
          <a:xfrm>
            <a:off x="5508025" y="4733100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Risques identifiés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7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564" name="Google Shape;564;p67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565" name="Google Shape;565;p67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2.2 - Gestion des risques</a:t>
            </a:r>
            <a:endParaRPr sz="2200"/>
          </a:p>
        </p:txBody>
      </p:sp>
      <p:pic>
        <p:nvPicPr>
          <p:cNvPr id="566" name="Google Shape;5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00"/>
            <a:ext cx="3205872" cy="17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600" y="2975999"/>
            <a:ext cx="2995675" cy="15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8275" y="1065038"/>
            <a:ext cx="5708250" cy="32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7"/>
          <p:cNvSpPr txBox="1"/>
          <p:nvPr/>
        </p:nvSpPr>
        <p:spPr>
          <a:xfrm>
            <a:off x="1202200" y="2538125"/>
            <a:ext cx="143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Matrice des risques initiale</a:t>
            </a:r>
            <a:endParaRPr sz="800"/>
          </a:p>
        </p:txBody>
      </p:sp>
      <p:sp>
        <p:nvSpPr>
          <p:cNvPr id="570" name="Google Shape;570;p67"/>
          <p:cNvSpPr txBox="1"/>
          <p:nvPr/>
        </p:nvSpPr>
        <p:spPr>
          <a:xfrm>
            <a:off x="1202200" y="4574875"/>
            <a:ext cx="164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Matrice des risques mise à jour</a:t>
            </a:r>
            <a:endParaRPr sz="800"/>
          </a:p>
        </p:txBody>
      </p:sp>
      <p:sp>
        <p:nvSpPr>
          <p:cNvPr id="571" name="Google Shape;571;p67"/>
          <p:cNvSpPr txBox="1"/>
          <p:nvPr/>
        </p:nvSpPr>
        <p:spPr>
          <a:xfrm>
            <a:off x="5551125" y="4370575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Actions préventives et curatives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8"/>
          <p:cNvSpPr txBox="1">
            <a:spLocks noGrp="1"/>
          </p:cNvSpPr>
          <p:nvPr>
            <p:ph type="title"/>
          </p:nvPr>
        </p:nvSpPr>
        <p:spPr>
          <a:xfrm>
            <a:off x="847725" y="1609724"/>
            <a:ext cx="79860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3.	Développement des solutions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582" name="Google Shape;582;p69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sp>
        <p:nvSpPr>
          <p:cNvPr id="583" name="Google Shape;583;p69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3.1 - Enrichissement de l’ontologie</a:t>
            </a:r>
            <a:endParaRPr sz="2200"/>
          </a:p>
        </p:txBody>
      </p:sp>
      <p:sp>
        <p:nvSpPr>
          <p:cNvPr id="584" name="Google Shape;584;p69"/>
          <p:cNvSpPr txBox="1"/>
          <p:nvPr/>
        </p:nvSpPr>
        <p:spPr>
          <a:xfrm>
            <a:off x="158050" y="919500"/>
            <a:ext cx="8907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Entretiens avec 2 pilotes A320 afin d’enrichir les cas d’utilisation de notre maquette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Marie Ochoa, OPL A320 chez Air France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Vincent Bor, OPL A320 chez EasyJet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00" y="1931725"/>
            <a:ext cx="8783950" cy="27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Sommaire</a:t>
            </a:r>
            <a:endParaRPr sz="2200"/>
          </a:p>
        </p:txBody>
      </p:sp>
      <p:sp>
        <p:nvSpPr>
          <p:cNvPr id="321" name="Google Shape;321;p52"/>
          <p:cNvSpPr txBox="1">
            <a:spLocks noGrp="1"/>
          </p:cNvSpPr>
          <p:nvPr>
            <p:ph type="body" idx="1"/>
          </p:nvPr>
        </p:nvSpPr>
        <p:spPr>
          <a:xfrm>
            <a:off x="420825" y="941000"/>
            <a:ext cx="8619000" cy="3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Introduction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Présentation du PIE 2019/2020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/>
              <a:t>Définition du projet et des objectifs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Etat de l’art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Gestion de projet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Structure du projet et planning prévisionnel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Gestion des risques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Développement des solutions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/>
              <a:t>Enrichissement de l’ontologie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/>
              <a:t>Natural Language Processing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Reconnaissance et réponse vocales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Produit final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Structure globale du code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Utilisation de la maquette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/>
              <a:t>T</a:t>
            </a:r>
            <a:r>
              <a:rPr lang="fr" sz="1200">
                <a:solidFill>
                  <a:schemeClr val="dk1"/>
                </a:solidFill>
              </a:rPr>
              <a:t>ests et pistes d’amélioration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Conclusion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Bilan gestion de projet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 sz="1200">
                <a:solidFill>
                  <a:schemeClr val="dk1"/>
                </a:solidFill>
              </a:rPr>
              <a:t>Bilan technique</a:t>
            </a:r>
            <a:endParaRPr sz="1500"/>
          </a:p>
        </p:txBody>
      </p:sp>
      <p:sp>
        <p:nvSpPr>
          <p:cNvPr id="322" name="Google Shape;322;p52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323" name="Google Shape;323;p52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pic>
        <p:nvPicPr>
          <p:cNvPr id="324" name="Google Shape;324;p52"/>
          <p:cNvPicPr preferRelativeResize="0"/>
          <p:nvPr/>
        </p:nvPicPr>
        <p:blipFill rotWithShape="1">
          <a:blip r:embed="rId3">
            <a:alphaModFix/>
          </a:blip>
          <a:srcRect l="25035" r="24047"/>
          <a:stretch/>
        </p:blipFill>
        <p:spPr>
          <a:xfrm>
            <a:off x="6115050" y="701700"/>
            <a:ext cx="3028950" cy="44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511" y="1362762"/>
            <a:ext cx="4224452" cy="2378662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0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592" name="Google Shape;592;p70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  <p:sp>
        <p:nvSpPr>
          <p:cNvPr id="593" name="Google Shape;593;p70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3.2 - Natural Language Processing</a:t>
            </a:r>
            <a:endParaRPr sz="2200"/>
          </a:p>
        </p:txBody>
      </p:sp>
      <p:sp>
        <p:nvSpPr>
          <p:cNvPr id="594" name="Google Shape;594;p70"/>
          <p:cNvSpPr txBox="1"/>
          <p:nvPr/>
        </p:nvSpPr>
        <p:spPr>
          <a:xfrm>
            <a:off x="281100" y="867300"/>
            <a:ext cx="6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Objectif </a:t>
            </a:r>
            <a:r>
              <a:rPr lang="fr"/>
              <a:t>: Permettre au pilote de s’exprimer de manière naturelle en anglais. </a:t>
            </a:r>
            <a:endParaRPr/>
          </a:p>
        </p:txBody>
      </p:sp>
      <p:grpSp>
        <p:nvGrpSpPr>
          <p:cNvPr id="595" name="Google Shape;595;p70"/>
          <p:cNvGrpSpPr/>
          <p:nvPr/>
        </p:nvGrpSpPr>
        <p:grpSpPr>
          <a:xfrm>
            <a:off x="445450" y="1267500"/>
            <a:ext cx="3757450" cy="1438775"/>
            <a:chOff x="109775" y="1412975"/>
            <a:chExt cx="3757450" cy="1438775"/>
          </a:xfrm>
        </p:grpSpPr>
        <p:grpSp>
          <p:nvGrpSpPr>
            <p:cNvPr id="596" name="Google Shape;596;p70"/>
            <p:cNvGrpSpPr/>
            <p:nvPr/>
          </p:nvGrpSpPr>
          <p:grpSpPr>
            <a:xfrm>
              <a:off x="492375" y="1412975"/>
              <a:ext cx="2993484" cy="993100"/>
              <a:chOff x="787675" y="878050"/>
              <a:chExt cx="2993484" cy="993100"/>
            </a:xfrm>
          </p:grpSpPr>
          <p:pic>
            <p:nvPicPr>
              <p:cNvPr id="597" name="Google Shape;597;p70"/>
              <p:cNvPicPr preferRelativeResize="0"/>
              <p:nvPr/>
            </p:nvPicPr>
            <p:blipFill rotWithShape="1">
              <a:blip r:embed="rId4">
                <a:alphaModFix/>
              </a:blip>
              <a:srcRect l="25032" t="32036" r="49317" b="9460"/>
              <a:stretch/>
            </p:blipFill>
            <p:spPr>
              <a:xfrm>
                <a:off x="787675" y="1114775"/>
                <a:ext cx="589550" cy="75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8" name="Google Shape;598;p70"/>
              <p:cNvPicPr preferRelativeResize="0"/>
              <p:nvPr/>
            </p:nvPicPr>
            <p:blipFill rotWithShape="1">
              <a:blip r:embed="rId5">
                <a:alphaModFix/>
              </a:blip>
              <a:srcRect l="29160" r="29913" b="66949"/>
              <a:stretch/>
            </p:blipFill>
            <p:spPr>
              <a:xfrm>
                <a:off x="2961275" y="878050"/>
                <a:ext cx="819883" cy="993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9" name="Google Shape;599;p70"/>
              <p:cNvSpPr/>
              <p:nvPr/>
            </p:nvSpPr>
            <p:spPr>
              <a:xfrm flipH="1">
                <a:off x="2240275" y="947800"/>
                <a:ext cx="939300" cy="360600"/>
              </a:xfrm>
              <a:prstGeom prst="wedgeEllipseCallout">
                <a:avLst>
                  <a:gd name="adj1" fmla="val -44336"/>
                  <a:gd name="adj2" fmla="val 71263"/>
                </a:avLst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00" name="Google Shape;600;p70"/>
              <p:cNvCxnSpPr/>
              <p:nvPr/>
            </p:nvCxnSpPr>
            <p:spPr>
              <a:xfrm>
                <a:off x="1648500" y="1491400"/>
                <a:ext cx="89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601" name="Google Shape;601;p70"/>
            <p:cNvSpPr txBox="1"/>
            <p:nvPr/>
          </p:nvSpPr>
          <p:spPr>
            <a:xfrm>
              <a:off x="109775" y="2497750"/>
              <a:ext cx="1549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Phraséologie stricte</a:t>
              </a:r>
              <a:endParaRPr sz="1100"/>
            </a:p>
          </p:txBody>
        </p:sp>
        <p:sp>
          <p:nvSpPr>
            <p:cNvPr id="602" name="Google Shape;602;p70"/>
            <p:cNvSpPr txBox="1"/>
            <p:nvPr/>
          </p:nvSpPr>
          <p:spPr>
            <a:xfrm>
              <a:off x="2317725" y="2497750"/>
              <a:ext cx="1549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Langage naturel</a:t>
              </a:r>
              <a:endParaRPr sz="1100"/>
            </a:p>
          </p:txBody>
        </p:sp>
      </p:grpSp>
      <p:pic>
        <p:nvPicPr>
          <p:cNvPr id="603" name="Google Shape;603;p70"/>
          <p:cNvPicPr preferRelativeResize="0"/>
          <p:nvPr/>
        </p:nvPicPr>
        <p:blipFill rotWithShape="1">
          <a:blip r:embed="rId6">
            <a:alphaModFix/>
          </a:blip>
          <a:srcRect l="16128" t="37374" r="69985" b="48982"/>
          <a:stretch/>
        </p:blipFill>
        <p:spPr>
          <a:xfrm>
            <a:off x="6211887" y="4051625"/>
            <a:ext cx="1269725" cy="70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70"/>
          <p:cNvGrpSpPr/>
          <p:nvPr/>
        </p:nvGrpSpPr>
        <p:grpSpPr>
          <a:xfrm>
            <a:off x="6" y="2404346"/>
            <a:ext cx="4929984" cy="2893644"/>
            <a:chOff x="6" y="2404346"/>
            <a:chExt cx="4929984" cy="2893644"/>
          </a:xfrm>
        </p:grpSpPr>
        <p:sp>
          <p:nvSpPr>
            <p:cNvPr id="605" name="Google Shape;605;p70"/>
            <p:cNvSpPr/>
            <p:nvPr/>
          </p:nvSpPr>
          <p:spPr>
            <a:xfrm rot="362206">
              <a:off x="113814" y="2644924"/>
              <a:ext cx="4702368" cy="2412488"/>
            </a:xfrm>
            <a:prstGeom prst="cloud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6" name="Google Shape;606;p70"/>
            <p:cNvPicPr preferRelativeResize="0"/>
            <p:nvPr/>
          </p:nvPicPr>
          <p:blipFill rotWithShape="1">
            <a:blip r:embed="rId7">
              <a:alphaModFix/>
            </a:blip>
            <a:srcRect l="8100" t="34893" r="9831" b="33644"/>
            <a:stretch/>
          </p:blipFill>
          <p:spPr>
            <a:xfrm>
              <a:off x="1228987" y="2916227"/>
              <a:ext cx="2331334" cy="60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10763" y="3432037"/>
              <a:ext cx="1244194" cy="60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0"/>
            <p:cNvPicPr preferRelativeResize="0"/>
            <p:nvPr/>
          </p:nvPicPr>
          <p:blipFill rotWithShape="1">
            <a:blip r:embed="rId9">
              <a:alphaModFix/>
            </a:blip>
            <a:srcRect l="21943" t="21054" r="23794" b="22708"/>
            <a:stretch/>
          </p:blipFill>
          <p:spPr>
            <a:xfrm>
              <a:off x="884388" y="4036762"/>
              <a:ext cx="1704900" cy="60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0"/>
            <p:cNvPicPr preferRelativeResize="0"/>
            <p:nvPr/>
          </p:nvPicPr>
          <p:blipFill rotWithShape="1">
            <a:blip r:embed="rId10">
              <a:alphaModFix/>
            </a:blip>
            <a:srcRect l="29012" t="18098" r="36741" b="13192"/>
            <a:stretch/>
          </p:blipFill>
          <p:spPr>
            <a:xfrm>
              <a:off x="2924175" y="3908412"/>
              <a:ext cx="761549" cy="85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0"/>
            <p:cNvPicPr preferRelativeResize="0"/>
            <p:nvPr/>
          </p:nvPicPr>
          <p:blipFill rotWithShape="1">
            <a:blip r:embed="rId11">
              <a:alphaModFix/>
            </a:blip>
            <a:srcRect l="9680" t="25254" r="9308" b="24597"/>
            <a:stretch/>
          </p:blipFill>
          <p:spPr>
            <a:xfrm>
              <a:off x="445438" y="3432037"/>
              <a:ext cx="2582800" cy="58750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1" name="Google Shape;611;p70"/>
          <p:cNvCxnSpPr/>
          <p:nvPr/>
        </p:nvCxnSpPr>
        <p:spPr>
          <a:xfrm>
            <a:off x="5070538" y="4019550"/>
            <a:ext cx="1000800" cy="35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1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617" name="Google Shape;617;p71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sp>
        <p:nvSpPr>
          <p:cNvPr id="618" name="Google Shape;618;p71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3.2 - Natural Language Processing</a:t>
            </a:r>
            <a:endParaRPr sz="2200"/>
          </a:p>
        </p:txBody>
      </p:sp>
      <p:sp>
        <p:nvSpPr>
          <p:cNvPr id="619" name="Google Shape;619;p71"/>
          <p:cNvSpPr txBox="1"/>
          <p:nvPr/>
        </p:nvSpPr>
        <p:spPr>
          <a:xfrm>
            <a:off x="281100" y="867300"/>
            <a:ext cx="6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Architecture retenue</a:t>
            </a:r>
            <a:r>
              <a:rPr lang="fr"/>
              <a:t> : Snips NLU</a:t>
            </a:r>
            <a:endParaRPr/>
          </a:p>
        </p:txBody>
      </p:sp>
      <p:pic>
        <p:nvPicPr>
          <p:cNvPr id="620" name="Google Shape;620;p71"/>
          <p:cNvPicPr preferRelativeResize="0"/>
          <p:nvPr/>
        </p:nvPicPr>
        <p:blipFill rotWithShape="1">
          <a:blip r:embed="rId3">
            <a:alphaModFix/>
          </a:blip>
          <a:srcRect l="706" t="16924" r="1148" b="9745"/>
          <a:stretch/>
        </p:blipFill>
        <p:spPr>
          <a:xfrm>
            <a:off x="676125" y="1267500"/>
            <a:ext cx="7791739" cy="32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1"/>
          <p:cNvPicPr preferRelativeResize="0"/>
          <p:nvPr/>
        </p:nvPicPr>
        <p:blipFill rotWithShape="1">
          <a:blip r:embed="rId4">
            <a:alphaModFix/>
          </a:blip>
          <a:srcRect l="16128" t="37374" r="69985" b="48982"/>
          <a:stretch/>
        </p:blipFill>
        <p:spPr>
          <a:xfrm>
            <a:off x="7137287" y="1340000"/>
            <a:ext cx="1269725" cy="7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2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627" name="Google Shape;627;p72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  <p:pic>
        <p:nvPicPr>
          <p:cNvPr id="628" name="Google Shape;62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00" y="3093612"/>
            <a:ext cx="3086101" cy="14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500" y="802725"/>
            <a:ext cx="2371000" cy="20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2"/>
          <p:cNvSpPr txBox="1"/>
          <p:nvPr/>
        </p:nvSpPr>
        <p:spPr>
          <a:xfrm>
            <a:off x="227700" y="936100"/>
            <a:ext cx="3325500" cy="1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Entraînement et implémentation</a:t>
            </a:r>
            <a:r>
              <a:rPr lang="fr"/>
              <a:t> 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Dataset complété en YAML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YAML converti en JSON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Parser entraîné sur le JSON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Reconnaissance du langage immédiate ensuite</a:t>
            </a:r>
            <a:endParaRPr/>
          </a:p>
        </p:txBody>
      </p:sp>
      <p:pic>
        <p:nvPicPr>
          <p:cNvPr id="631" name="Google Shape;631;p72"/>
          <p:cNvPicPr preferRelativeResize="0"/>
          <p:nvPr/>
        </p:nvPicPr>
        <p:blipFill rotWithShape="1">
          <a:blip r:embed="rId5">
            <a:alphaModFix/>
          </a:blip>
          <a:srcRect l="32345" t="42943" r="27761" b="14587"/>
          <a:stretch/>
        </p:blipFill>
        <p:spPr>
          <a:xfrm>
            <a:off x="5345025" y="2964275"/>
            <a:ext cx="3325498" cy="19913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32" name="Google Shape;632;p72"/>
          <p:cNvCxnSpPr/>
          <p:nvPr/>
        </p:nvCxnSpPr>
        <p:spPr>
          <a:xfrm>
            <a:off x="4467750" y="3083950"/>
            <a:ext cx="552900" cy="7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3" name="Google Shape;633;p72"/>
          <p:cNvCxnSpPr/>
          <p:nvPr/>
        </p:nvCxnSpPr>
        <p:spPr>
          <a:xfrm>
            <a:off x="3872038" y="4035338"/>
            <a:ext cx="1086900" cy="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p72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3.2 - Natural Language Processing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3"/>
          <p:cNvSpPr txBox="1">
            <a:spLocks noGrp="1"/>
          </p:cNvSpPr>
          <p:nvPr>
            <p:ph type="title"/>
          </p:nvPr>
        </p:nvSpPr>
        <p:spPr>
          <a:xfrm>
            <a:off x="492370" y="-1"/>
            <a:ext cx="8651700" cy="701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8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"/>
              <a:buFont typeface="Arial"/>
              <a:buNone/>
            </a:pPr>
            <a:r>
              <a:rPr lang="fr" sz="2480"/>
              <a:t>3.3 - Reconnaissance et réponse vocales</a:t>
            </a:r>
            <a:endParaRPr sz="248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200"/>
          </a:p>
        </p:txBody>
      </p:sp>
      <p:pic>
        <p:nvPicPr>
          <p:cNvPr id="640" name="Google Shape;6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25" y="2278250"/>
            <a:ext cx="5837025" cy="25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3"/>
          <p:cNvSpPr txBox="1"/>
          <p:nvPr/>
        </p:nvSpPr>
        <p:spPr>
          <a:xfrm>
            <a:off x="629825" y="719250"/>
            <a:ext cx="829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text-to-speech (TTS)</a:t>
            </a:r>
            <a:r>
              <a:rPr lang="fr" sz="1600"/>
              <a:t>: </a:t>
            </a:r>
            <a:r>
              <a:rPr lang="fr" sz="1550">
                <a:solidFill>
                  <a:srgbClr val="202122"/>
                </a:solidFill>
                <a:highlight>
                  <a:srgbClr val="FFFFFF"/>
                </a:highlight>
              </a:rPr>
              <a:t>conversion de mots en une forme audio sous forme vocale</a:t>
            </a:r>
            <a:endParaRPr sz="15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50" b="1">
                <a:solidFill>
                  <a:srgbClr val="202122"/>
                </a:solidFill>
                <a:highlight>
                  <a:srgbClr val="FFFFFF"/>
                </a:highlight>
              </a:rPr>
              <a:t>gTTS:</a:t>
            </a:r>
            <a:r>
              <a:rPr lang="fr" sz="1250">
                <a:solidFill>
                  <a:srgbClr val="202122"/>
                </a:solidFill>
                <a:highlight>
                  <a:srgbClr val="FFFFFF"/>
                </a:highlight>
              </a:rPr>
              <a:t>  </a:t>
            </a:r>
            <a:r>
              <a:rPr lang="fr" sz="1550">
                <a:solidFill>
                  <a:srgbClr val="202122"/>
                </a:solidFill>
                <a:highlight>
                  <a:srgbClr val="FFFFFF"/>
                </a:highlight>
              </a:rPr>
              <a:t>outil pour échanger avec l'interface de programmation de synthèse vocale de Google Translate</a:t>
            </a:r>
            <a:endParaRPr sz="18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642" name="Google Shape;642;p73"/>
          <p:cNvSpPr txBox="1"/>
          <p:nvPr/>
        </p:nvSpPr>
        <p:spPr>
          <a:xfrm>
            <a:off x="6240725" y="2523825"/>
            <a:ext cx="2681700" cy="2029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 b="1">
                <a:solidFill>
                  <a:srgbClr val="202122"/>
                </a:solidFill>
                <a:highlight>
                  <a:srgbClr val="FFFFFF"/>
                </a:highlight>
              </a:rPr>
              <a:t>Python + gTTS + PyAudio</a:t>
            </a:r>
            <a:endParaRPr sz="145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>
                <a:solidFill>
                  <a:srgbClr val="202122"/>
                </a:solidFill>
                <a:highlight>
                  <a:srgbClr val="FFFFFF"/>
                </a:highlight>
              </a:rPr>
              <a:t>-processus simplifié en</a:t>
            </a:r>
            <a:r>
              <a:rPr lang="fr" sz="1350" b="1">
                <a:solidFill>
                  <a:srgbClr val="202122"/>
                </a:solidFill>
                <a:highlight>
                  <a:srgbClr val="FFFFFF"/>
                </a:highlight>
              </a:rPr>
              <a:t> quelques lignes de code</a:t>
            </a:r>
            <a:endParaRPr sz="135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>
                <a:solidFill>
                  <a:srgbClr val="202122"/>
                </a:solidFill>
                <a:highlight>
                  <a:srgbClr val="FFFFFF"/>
                </a:highlight>
              </a:rPr>
              <a:t>-peut également être utilisé dans d'autres </a:t>
            </a:r>
            <a:r>
              <a:rPr lang="fr" sz="1350" b="1">
                <a:solidFill>
                  <a:srgbClr val="202122"/>
                </a:solidFill>
                <a:highlight>
                  <a:srgbClr val="FFFFFF"/>
                </a:highlight>
              </a:rPr>
              <a:t>langues telles que le français, l'allemand, l'hindi</a:t>
            </a:r>
            <a:endParaRPr sz="1350" b="1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643" name="Google Shape;643;p73"/>
          <p:cNvSpPr/>
          <p:nvPr/>
        </p:nvSpPr>
        <p:spPr>
          <a:xfrm>
            <a:off x="216815" y="923913"/>
            <a:ext cx="283664" cy="618465"/>
          </a:xfrm>
          <a:custGeom>
            <a:avLst/>
            <a:gdLst/>
            <a:ahLst/>
            <a:cxnLst/>
            <a:rect l="l" t="t" r="r" b="b"/>
            <a:pathLst>
              <a:path w="1492970" h="3255081" extrusionOk="0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rgbClr val="1964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4"/>
          <p:cNvSpPr txBox="1">
            <a:spLocks noGrp="1"/>
          </p:cNvSpPr>
          <p:nvPr>
            <p:ph type="title"/>
          </p:nvPr>
        </p:nvSpPr>
        <p:spPr>
          <a:xfrm>
            <a:off x="847725" y="1609724"/>
            <a:ext cx="79860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4.	Etude du produit final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5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654" name="Google Shape;654;p75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25</a:t>
            </a:fld>
            <a:endParaRPr/>
          </a:p>
        </p:txBody>
      </p:sp>
      <p:sp>
        <p:nvSpPr>
          <p:cNvPr id="655" name="Google Shape;655;p75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4.1 - Structure globale du code</a:t>
            </a:r>
            <a:endParaRPr sz="2200"/>
          </a:p>
        </p:txBody>
      </p:sp>
      <p:pic>
        <p:nvPicPr>
          <p:cNvPr id="656" name="Google Shape;65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950" y="855075"/>
            <a:ext cx="5684599" cy="38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5"/>
          <p:cNvSpPr txBox="1"/>
          <p:nvPr/>
        </p:nvSpPr>
        <p:spPr>
          <a:xfrm>
            <a:off x="157950" y="999425"/>
            <a:ext cx="32040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main.py : exécutable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Ontology_request.py : organisation de l’ensemble des entités par classes et sous-classes afin de faciliter la création des requêtes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creatin_entities.py : définition des requêtes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SpeechRecognition : Algo de reconnaissance vocale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gTTS : assure la fonctionnalité de réponse vocale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snipsNLU et dataset.json : assurent le NLP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6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663" name="Google Shape;663;p76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26</a:t>
            </a:fld>
            <a:endParaRPr/>
          </a:p>
        </p:txBody>
      </p:sp>
      <p:sp>
        <p:nvSpPr>
          <p:cNvPr id="664" name="Google Shape;664;p76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4.2 - Utilisation de la maquette</a:t>
            </a:r>
            <a:endParaRPr sz="2200"/>
          </a:p>
        </p:txBody>
      </p:sp>
      <p:pic>
        <p:nvPicPr>
          <p:cNvPr id="665" name="Google Shape;66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6150"/>
            <a:ext cx="4172174" cy="35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00" y="1336150"/>
            <a:ext cx="4172175" cy="351774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6"/>
          <p:cNvSpPr txBox="1"/>
          <p:nvPr/>
        </p:nvSpPr>
        <p:spPr>
          <a:xfrm>
            <a:off x="1757138" y="818825"/>
            <a:ext cx="9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Interface </a:t>
            </a:r>
            <a:endParaRPr b="1"/>
          </a:p>
        </p:txBody>
      </p:sp>
      <p:sp>
        <p:nvSpPr>
          <p:cNvPr id="668" name="Google Shape;668;p76"/>
          <p:cNvSpPr txBox="1"/>
          <p:nvPr/>
        </p:nvSpPr>
        <p:spPr>
          <a:xfrm>
            <a:off x="6115050" y="818825"/>
            <a:ext cx="15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Requête écrite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7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674" name="Google Shape;674;p77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27</a:t>
            </a:fld>
            <a:endParaRPr/>
          </a:p>
        </p:txBody>
      </p:sp>
      <p:sp>
        <p:nvSpPr>
          <p:cNvPr id="675" name="Google Shape;675;p77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4.2 - Utilisation de la maquette</a:t>
            </a:r>
            <a:endParaRPr sz="2200"/>
          </a:p>
        </p:txBody>
      </p:sp>
      <p:pic>
        <p:nvPicPr>
          <p:cNvPr id="676" name="Google Shape;6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750"/>
            <a:ext cx="4272725" cy="35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550" y="1132825"/>
            <a:ext cx="4272725" cy="35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7"/>
          <p:cNvSpPr txBox="1"/>
          <p:nvPr/>
        </p:nvSpPr>
        <p:spPr>
          <a:xfrm>
            <a:off x="1694000" y="732625"/>
            <a:ext cx="15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Requête parlée</a:t>
            </a:r>
            <a:endParaRPr b="1"/>
          </a:p>
        </p:txBody>
      </p:sp>
      <p:sp>
        <p:nvSpPr>
          <p:cNvPr id="679" name="Google Shape;679;p77"/>
          <p:cNvSpPr txBox="1"/>
          <p:nvPr/>
        </p:nvSpPr>
        <p:spPr>
          <a:xfrm>
            <a:off x="6515850" y="717163"/>
            <a:ext cx="101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CPDLC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685" name="Google Shape;685;p78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28</a:t>
            </a:fld>
            <a:endParaRPr/>
          </a:p>
        </p:txBody>
      </p:sp>
      <p:sp>
        <p:nvSpPr>
          <p:cNvPr id="686" name="Google Shape;686;p78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4.2 - Utilisation de la maquette</a:t>
            </a:r>
            <a:endParaRPr sz="2200"/>
          </a:p>
        </p:txBody>
      </p:sp>
      <p:pic>
        <p:nvPicPr>
          <p:cNvPr id="687" name="Google Shape;68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25" y="1117375"/>
            <a:ext cx="4433975" cy="3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900" y="1117375"/>
            <a:ext cx="4046725" cy="35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8"/>
          <p:cNvSpPr txBox="1"/>
          <p:nvPr/>
        </p:nvSpPr>
        <p:spPr>
          <a:xfrm>
            <a:off x="4141275" y="701700"/>
            <a:ext cx="1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Checklists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9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695" name="Google Shape;695;p79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29</a:t>
            </a:fld>
            <a:endParaRPr/>
          </a:p>
        </p:txBody>
      </p:sp>
      <p:sp>
        <p:nvSpPr>
          <p:cNvPr id="696" name="Google Shape;696;p79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4.3 - Tests et pistes d’amélioration</a:t>
            </a:r>
            <a:endParaRPr sz="2200"/>
          </a:p>
        </p:txBody>
      </p:sp>
      <p:pic>
        <p:nvPicPr>
          <p:cNvPr id="697" name="Google Shape;697;p79"/>
          <p:cNvPicPr preferRelativeResize="0"/>
          <p:nvPr/>
        </p:nvPicPr>
        <p:blipFill rotWithShape="1">
          <a:blip r:embed="rId3">
            <a:alphaModFix/>
          </a:blip>
          <a:srcRect l="3821" t="8835" r="58606" b="9803"/>
          <a:stretch/>
        </p:blipFill>
        <p:spPr>
          <a:xfrm>
            <a:off x="1518025" y="1638075"/>
            <a:ext cx="648700" cy="63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9"/>
          <p:cNvPicPr preferRelativeResize="0"/>
          <p:nvPr/>
        </p:nvPicPr>
        <p:blipFill rotWithShape="1">
          <a:blip r:embed="rId3">
            <a:alphaModFix/>
          </a:blip>
          <a:srcRect l="58286" t="8271" r="3384" b="7581"/>
          <a:stretch/>
        </p:blipFill>
        <p:spPr>
          <a:xfrm>
            <a:off x="1518020" y="3404900"/>
            <a:ext cx="648696" cy="6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9"/>
          <p:cNvSpPr txBox="1"/>
          <p:nvPr/>
        </p:nvSpPr>
        <p:spPr>
          <a:xfrm>
            <a:off x="431025" y="847675"/>
            <a:ext cx="35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 b="1"/>
              <a:t>Feedback pilotes</a:t>
            </a:r>
            <a:endParaRPr sz="1800" b="1"/>
          </a:p>
        </p:txBody>
      </p:sp>
      <p:sp>
        <p:nvSpPr>
          <p:cNvPr id="700" name="Google Shape;700;p79"/>
          <p:cNvSpPr txBox="1"/>
          <p:nvPr/>
        </p:nvSpPr>
        <p:spPr>
          <a:xfrm>
            <a:off x="2758550" y="1525050"/>
            <a:ext cx="5502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fr" sz="1600"/>
              <a:t>Formulation des requêtes à l’oral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fr" sz="1600"/>
              <a:t>Facilitation de la formulation des requêtes via le NLP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fr" sz="1600"/>
              <a:t>Processus de checklist par reconnaissance vocale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fr" sz="1600"/>
              <a:t>Implémentation du CPDLC</a:t>
            </a:r>
            <a:endParaRPr sz="1600"/>
          </a:p>
        </p:txBody>
      </p:sp>
      <p:sp>
        <p:nvSpPr>
          <p:cNvPr id="701" name="Google Shape;701;p79"/>
          <p:cNvSpPr txBox="1"/>
          <p:nvPr/>
        </p:nvSpPr>
        <p:spPr>
          <a:xfrm>
            <a:off x="2758550" y="3435763"/>
            <a:ext cx="550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fr" sz="1600"/>
              <a:t>Manque de robutesse de la reconnaissance vocale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fr" sz="1600"/>
              <a:t>Manque de fontionnalités “visuelles”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>
            <a:spLocks noGrp="1"/>
          </p:cNvSpPr>
          <p:nvPr>
            <p:ph type="title"/>
          </p:nvPr>
        </p:nvSpPr>
        <p:spPr>
          <a:xfrm>
            <a:off x="847725" y="1609724"/>
            <a:ext cx="7986009" cy="52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1.	Introduction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0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707" name="Google Shape;707;p80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30</a:t>
            </a:fld>
            <a:endParaRPr/>
          </a:p>
        </p:txBody>
      </p:sp>
      <p:sp>
        <p:nvSpPr>
          <p:cNvPr id="708" name="Google Shape;708;p80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4.3 - Tests et pistes d’amélioration</a:t>
            </a:r>
            <a:endParaRPr sz="2200"/>
          </a:p>
        </p:txBody>
      </p:sp>
      <p:sp>
        <p:nvSpPr>
          <p:cNvPr id="709" name="Google Shape;709;p80"/>
          <p:cNvSpPr txBox="1"/>
          <p:nvPr/>
        </p:nvSpPr>
        <p:spPr>
          <a:xfrm>
            <a:off x="173325" y="1391525"/>
            <a:ext cx="564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Requête du client sur la performance de la maquette</a:t>
            </a:r>
            <a:endParaRPr/>
          </a:p>
        </p:txBody>
      </p:sp>
      <p:cxnSp>
        <p:nvCxnSpPr>
          <p:cNvPr id="710" name="Google Shape;710;p80"/>
          <p:cNvCxnSpPr/>
          <p:nvPr/>
        </p:nvCxnSpPr>
        <p:spPr>
          <a:xfrm rot="10800000" flipH="1">
            <a:off x="4958975" y="1253125"/>
            <a:ext cx="9459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1" name="Google Shape;711;p80"/>
          <p:cNvSpPr txBox="1"/>
          <p:nvPr/>
        </p:nvSpPr>
        <p:spPr>
          <a:xfrm>
            <a:off x="5904850" y="1037450"/>
            <a:ext cx="32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d’exécution</a:t>
            </a:r>
            <a:endParaRPr/>
          </a:p>
        </p:txBody>
      </p:sp>
      <p:cxnSp>
        <p:nvCxnSpPr>
          <p:cNvPr id="712" name="Google Shape;712;p80"/>
          <p:cNvCxnSpPr/>
          <p:nvPr/>
        </p:nvCxnSpPr>
        <p:spPr>
          <a:xfrm>
            <a:off x="4974225" y="1568525"/>
            <a:ext cx="9765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3" name="Google Shape;713;p80"/>
          <p:cNvSpPr txBox="1"/>
          <p:nvPr/>
        </p:nvSpPr>
        <p:spPr>
          <a:xfrm>
            <a:off x="5904850" y="1391525"/>
            <a:ext cx="32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informatique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1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719" name="Google Shape;719;p81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31</a:t>
            </a:fld>
            <a:endParaRPr/>
          </a:p>
        </p:txBody>
      </p:sp>
      <p:sp>
        <p:nvSpPr>
          <p:cNvPr id="720" name="Google Shape;720;p81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4.3 - Tests et pistes d’amélioration</a:t>
            </a:r>
            <a:endParaRPr sz="2200"/>
          </a:p>
        </p:txBody>
      </p:sp>
      <p:sp>
        <p:nvSpPr>
          <p:cNvPr id="721" name="Google Shape;721;p81"/>
          <p:cNvSpPr txBox="1"/>
          <p:nvPr/>
        </p:nvSpPr>
        <p:spPr>
          <a:xfrm>
            <a:off x="173325" y="1391525"/>
            <a:ext cx="564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Requête du client sur la performance de la maquette</a:t>
            </a:r>
            <a:endParaRPr/>
          </a:p>
        </p:txBody>
      </p:sp>
      <p:cxnSp>
        <p:nvCxnSpPr>
          <p:cNvPr id="722" name="Google Shape;722;p81"/>
          <p:cNvCxnSpPr/>
          <p:nvPr/>
        </p:nvCxnSpPr>
        <p:spPr>
          <a:xfrm rot="10800000" flipH="1">
            <a:off x="4958975" y="1253125"/>
            <a:ext cx="9459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3" name="Google Shape;723;p81"/>
          <p:cNvSpPr txBox="1"/>
          <p:nvPr/>
        </p:nvSpPr>
        <p:spPr>
          <a:xfrm>
            <a:off x="5904850" y="1037450"/>
            <a:ext cx="32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d’exécution</a:t>
            </a:r>
            <a:endParaRPr/>
          </a:p>
        </p:txBody>
      </p:sp>
      <p:cxnSp>
        <p:nvCxnSpPr>
          <p:cNvPr id="724" name="Google Shape;724;p81"/>
          <p:cNvCxnSpPr/>
          <p:nvPr/>
        </p:nvCxnSpPr>
        <p:spPr>
          <a:xfrm>
            <a:off x="4974225" y="1568525"/>
            <a:ext cx="9765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5" name="Google Shape;725;p81"/>
          <p:cNvSpPr txBox="1"/>
          <p:nvPr/>
        </p:nvSpPr>
        <p:spPr>
          <a:xfrm>
            <a:off x="5904850" y="1391525"/>
            <a:ext cx="32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informatique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26" name="Google Shape;726;p81"/>
          <p:cNvGraphicFramePr/>
          <p:nvPr/>
        </p:nvGraphicFramePr>
        <p:xfrm>
          <a:off x="1040025" y="2530388"/>
          <a:ext cx="2822550" cy="1584840"/>
        </p:xfrm>
        <a:graphic>
          <a:graphicData uri="http://schemas.openxmlformats.org/drawingml/2006/table">
            <a:tbl>
              <a:tblPr>
                <a:noFill/>
                <a:tableStyleId>{2EFAD750-4BA1-4560-9849-EF6CAED9009A}</a:tableStyleId>
              </a:tblPr>
              <a:tblGrid>
                <a:gridCol w="18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Type de requête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Temps [s]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Demande d’altitude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CPDLC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1.3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Carburant restant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27" name="Google Shape;727;p81"/>
          <p:cNvGraphicFramePr/>
          <p:nvPr/>
        </p:nvGraphicFramePr>
        <p:xfrm>
          <a:off x="5278175" y="2530388"/>
          <a:ext cx="2822550" cy="1584840"/>
        </p:xfrm>
        <a:graphic>
          <a:graphicData uri="http://schemas.openxmlformats.org/drawingml/2006/table">
            <a:tbl>
              <a:tblPr>
                <a:noFill/>
                <a:tableStyleId>{2EFAD750-4BA1-4560-9849-EF6CAED9009A}</a:tableStyleId>
              </a:tblPr>
              <a:tblGrid>
                <a:gridCol w="147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Catégorie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Différence [s]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2.2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Phrase courte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1.9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Phrase longue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1.9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8" name="Google Shape;728;p81"/>
          <p:cNvSpPr txBox="1"/>
          <p:nvPr/>
        </p:nvSpPr>
        <p:spPr>
          <a:xfrm>
            <a:off x="1398000" y="1915675"/>
            <a:ext cx="21066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Mesures avec timer</a:t>
            </a:r>
            <a:endParaRPr b="1"/>
          </a:p>
        </p:txBody>
      </p:sp>
      <p:sp>
        <p:nvSpPr>
          <p:cNvPr id="729" name="Google Shape;729;p81"/>
          <p:cNvSpPr txBox="1"/>
          <p:nvPr/>
        </p:nvSpPr>
        <p:spPr>
          <a:xfrm>
            <a:off x="5560275" y="1919813"/>
            <a:ext cx="21066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Mesures “à la main”</a:t>
            </a:r>
            <a:endParaRPr b="1"/>
          </a:p>
        </p:txBody>
      </p:sp>
      <p:sp>
        <p:nvSpPr>
          <p:cNvPr id="730" name="Google Shape;730;p81"/>
          <p:cNvSpPr txBox="1"/>
          <p:nvPr/>
        </p:nvSpPr>
        <p:spPr>
          <a:xfrm>
            <a:off x="492375" y="4329738"/>
            <a:ext cx="564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Solutions : Meilleur logiciel, Push to Talk</a:t>
            </a:r>
            <a:endParaRPr/>
          </a:p>
        </p:txBody>
      </p:sp>
      <p:cxnSp>
        <p:nvCxnSpPr>
          <p:cNvPr id="731" name="Google Shape;731;p81"/>
          <p:cNvCxnSpPr/>
          <p:nvPr/>
        </p:nvCxnSpPr>
        <p:spPr>
          <a:xfrm>
            <a:off x="599875" y="4542163"/>
            <a:ext cx="3420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32</a:t>
            </a:fld>
            <a:endParaRPr/>
          </a:p>
        </p:txBody>
      </p:sp>
      <p:sp>
        <p:nvSpPr>
          <p:cNvPr id="738" name="Google Shape;738;p82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4.3 - Tests et pistes d’amélioration</a:t>
            </a:r>
            <a:endParaRPr sz="2200"/>
          </a:p>
        </p:txBody>
      </p:sp>
      <p:sp>
        <p:nvSpPr>
          <p:cNvPr id="739" name="Google Shape;739;p82"/>
          <p:cNvSpPr txBox="1"/>
          <p:nvPr/>
        </p:nvSpPr>
        <p:spPr>
          <a:xfrm>
            <a:off x="173325" y="1391525"/>
            <a:ext cx="564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Requête du client sur la performance de la maquette</a:t>
            </a:r>
            <a:endParaRPr/>
          </a:p>
        </p:txBody>
      </p:sp>
      <p:cxnSp>
        <p:nvCxnSpPr>
          <p:cNvPr id="740" name="Google Shape;740;p82"/>
          <p:cNvCxnSpPr/>
          <p:nvPr/>
        </p:nvCxnSpPr>
        <p:spPr>
          <a:xfrm rot="10800000" flipH="1">
            <a:off x="4958975" y="1253125"/>
            <a:ext cx="9459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1" name="Google Shape;741;p82"/>
          <p:cNvSpPr txBox="1"/>
          <p:nvPr/>
        </p:nvSpPr>
        <p:spPr>
          <a:xfrm>
            <a:off x="5904850" y="1037450"/>
            <a:ext cx="32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d’exécution</a:t>
            </a:r>
            <a:endParaRPr/>
          </a:p>
        </p:txBody>
      </p:sp>
      <p:cxnSp>
        <p:nvCxnSpPr>
          <p:cNvPr id="742" name="Google Shape;742;p82"/>
          <p:cNvCxnSpPr/>
          <p:nvPr/>
        </p:nvCxnSpPr>
        <p:spPr>
          <a:xfrm>
            <a:off x="4974225" y="1568525"/>
            <a:ext cx="9765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3" name="Google Shape;743;p82"/>
          <p:cNvSpPr txBox="1"/>
          <p:nvPr/>
        </p:nvSpPr>
        <p:spPr>
          <a:xfrm>
            <a:off x="5904850" y="1391525"/>
            <a:ext cx="32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informatique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44" name="Google Shape;744;p82"/>
          <p:cNvGraphicFramePr/>
          <p:nvPr/>
        </p:nvGraphicFramePr>
        <p:xfrm>
          <a:off x="2777975" y="2739855"/>
          <a:ext cx="3588050" cy="1798180"/>
        </p:xfrm>
        <a:graphic>
          <a:graphicData uri="http://schemas.openxmlformats.org/drawingml/2006/table">
            <a:tbl>
              <a:tblPr>
                <a:noFill/>
                <a:tableStyleId>{2EFAD750-4BA1-4560-9849-EF6CAED9009A}</a:tableStyleId>
              </a:tblPr>
              <a:tblGrid>
                <a:gridCol w="199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Type de requête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Ressource [Mo]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Demande d’altitude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Checklist Review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513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Carburant restant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5" name="Google Shape;745;p82"/>
          <p:cNvSpPr txBox="1"/>
          <p:nvPr/>
        </p:nvSpPr>
        <p:spPr>
          <a:xfrm>
            <a:off x="3518700" y="2023763"/>
            <a:ext cx="21066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Mémoire RAM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751" name="Google Shape;751;p83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33</a:t>
            </a:fld>
            <a:endParaRPr/>
          </a:p>
        </p:txBody>
      </p:sp>
      <p:sp>
        <p:nvSpPr>
          <p:cNvPr id="752" name="Google Shape;752;p83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4.3 - Tests et pistes d’amélioration</a:t>
            </a:r>
            <a:endParaRPr sz="2200"/>
          </a:p>
        </p:txBody>
      </p:sp>
      <p:sp>
        <p:nvSpPr>
          <p:cNvPr id="753" name="Google Shape;753;p83"/>
          <p:cNvSpPr txBox="1"/>
          <p:nvPr/>
        </p:nvSpPr>
        <p:spPr>
          <a:xfrm>
            <a:off x="157950" y="999425"/>
            <a:ext cx="471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Pistes d’amélioration sur plusieurs axes :</a:t>
            </a:r>
            <a:endParaRPr b="1"/>
          </a:p>
        </p:txBody>
      </p:sp>
      <p:sp>
        <p:nvSpPr>
          <p:cNvPr id="754" name="Google Shape;754;p83"/>
          <p:cNvSpPr/>
          <p:nvPr/>
        </p:nvSpPr>
        <p:spPr>
          <a:xfrm>
            <a:off x="707325" y="1629950"/>
            <a:ext cx="738000" cy="36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83"/>
          <p:cNvSpPr/>
          <p:nvPr/>
        </p:nvSpPr>
        <p:spPr>
          <a:xfrm>
            <a:off x="707325" y="2229275"/>
            <a:ext cx="738000" cy="36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83"/>
          <p:cNvSpPr/>
          <p:nvPr/>
        </p:nvSpPr>
        <p:spPr>
          <a:xfrm>
            <a:off x="707325" y="2828600"/>
            <a:ext cx="738000" cy="36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83"/>
          <p:cNvSpPr/>
          <p:nvPr/>
        </p:nvSpPr>
        <p:spPr>
          <a:xfrm>
            <a:off x="707325" y="3427925"/>
            <a:ext cx="738000" cy="36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83"/>
          <p:cNvSpPr txBox="1"/>
          <p:nvPr/>
        </p:nvSpPr>
        <p:spPr>
          <a:xfrm>
            <a:off x="1445325" y="1606550"/>
            <a:ext cx="29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Natural language understanding</a:t>
            </a:r>
            <a:endParaRPr/>
          </a:p>
        </p:txBody>
      </p:sp>
      <p:sp>
        <p:nvSpPr>
          <p:cNvPr id="759" name="Google Shape;759;p83"/>
          <p:cNvSpPr txBox="1"/>
          <p:nvPr/>
        </p:nvSpPr>
        <p:spPr>
          <a:xfrm>
            <a:off x="1445325" y="2213675"/>
            <a:ext cx="29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Ergonomie d’utilisation</a:t>
            </a:r>
            <a:endParaRPr/>
          </a:p>
        </p:txBody>
      </p:sp>
      <p:sp>
        <p:nvSpPr>
          <p:cNvPr id="760" name="Google Shape;760;p83"/>
          <p:cNvSpPr txBox="1"/>
          <p:nvPr/>
        </p:nvSpPr>
        <p:spPr>
          <a:xfrm>
            <a:off x="1445325" y="2813000"/>
            <a:ext cx="29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</p:txBody>
      </p:sp>
      <p:sp>
        <p:nvSpPr>
          <p:cNvPr id="761" name="Google Shape;761;p83"/>
          <p:cNvSpPr txBox="1"/>
          <p:nvPr/>
        </p:nvSpPr>
        <p:spPr>
          <a:xfrm>
            <a:off x="1445325" y="3412325"/>
            <a:ext cx="29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Commande vocale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4"/>
          <p:cNvSpPr txBox="1">
            <a:spLocks noGrp="1"/>
          </p:cNvSpPr>
          <p:nvPr>
            <p:ph type="title"/>
          </p:nvPr>
        </p:nvSpPr>
        <p:spPr>
          <a:xfrm>
            <a:off x="847725" y="1609724"/>
            <a:ext cx="79860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5.	Conclusion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5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772" name="Google Shape;772;p85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35</a:t>
            </a:fld>
            <a:endParaRPr/>
          </a:p>
        </p:txBody>
      </p:sp>
      <p:sp>
        <p:nvSpPr>
          <p:cNvPr id="773" name="Google Shape;773;p85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5.1 - Bilan gestion de projet</a:t>
            </a:r>
            <a:endParaRPr sz="2200"/>
          </a:p>
        </p:txBody>
      </p:sp>
      <p:pic>
        <p:nvPicPr>
          <p:cNvPr id="774" name="Google Shape;7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63" y="820700"/>
            <a:ext cx="8815875" cy="4035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6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780" name="Google Shape;780;p86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36</a:t>
            </a:fld>
            <a:endParaRPr/>
          </a:p>
        </p:txBody>
      </p:sp>
      <p:sp>
        <p:nvSpPr>
          <p:cNvPr id="781" name="Google Shape;781;p86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5.1 - Bilan gestion de projet</a:t>
            </a:r>
            <a:endParaRPr sz="2200"/>
          </a:p>
        </p:txBody>
      </p:sp>
      <p:pic>
        <p:nvPicPr>
          <p:cNvPr id="782" name="Google Shape;782;p86"/>
          <p:cNvPicPr preferRelativeResize="0"/>
          <p:nvPr/>
        </p:nvPicPr>
        <p:blipFill rotWithShape="1">
          <a:blip r:embed="rId3">
            <a:alphaModFix/>
          </a:blip>
          <a:srcRect l="35060" t="42571" r="44944" b="10723"/>
          <a:stretch/>
        </p:blipFill>
        <p:spPr>
          <a:xfrm>
            <a:off x="271149" y="774762"/>
            <a:ext cx="3905272" cy="4127727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6"/>
          <p:cNvSpPr txBox="1"/>
          <p:nvPr/>
        </p:nvSpPr>
        <p:spPr>
          <a:xfrm>
            <a:off x="4704475" y="1992013"/>
            <a:ext cx="3465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dirty="0"/>
              <a:t>Postes supplémentaires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dirty="0"/>
              <a:t>Postes surestimés ou non réalisés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dirty="0"/>
              <a:t>Répartition différente du budget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dirty="0"/>
              <a:t>Budget horaire global constant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7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789" name="Google Shape;789;p87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37</a:t>
            </a:fld>
            <a:endParaRPr/>
          </a:p>
        </p:txBody>
      </p:sp>
      <p:sp>
        <p:nvSpPr>
          <p:cNvPr id="790" name="Google Shape;790;p87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5.1 - Bilan gestion de projet</a:t>
            </a:r>
            <a:endParaRPr sz="2200"/>
          </a:p>
        </p:txBody>
      </p:sp>
      <p:pic>
        <p:nvPicPr>
          <p:cNvPr id="791" name="Google Shape;79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75" y="1251851"/>
            <a:ext cx="4369325" cy="26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7"/>
          <p:cNvSpPr txBox="1"/>
          <p:nvPr/>
        </p:nvSpPr>
        <p:spPr>
          <a:xfrm>
            <a:off x="5694300" y="1380450"/>
            <a:ext cx="3449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Retours positifs</a:t>
            </a:r>
            <a:r>
              <a:rPr lang="fr"/>
              <a:t> 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Bonne décomposition du projet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Répartition des tâches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Communication au sein du groupe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Capacité d’adaptation</a:t>
            </a:r>
            <a:endParaRPr/>
          </a:p>
        </p:txBody>
      </p:sp>
      <p:pic>
        <p:nvPicPr>
          <p:cNvPr id="793" name="Google Shape;793;p87"/>
          <p:cNvPicPr preferRelativeResize="0"/>
          <p:nvPr/>
        </p:nvPicPr>
        <p:blipFill rotWithShape="1">
          <a:blip r:embed="rId4">
            <a:alphaModFix/>
          </a:blip>
          <a:srcRect l="3821" t="8835" r="58606" b="9803"/>
          <a:stretch/>
        </p:blipFill>
        <p:spPr>
          <a:xfrm>
            <a:off x="4937450" y="1839225"/>
            <a:ext cx="648700" cy="63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7"/>
          <p:cNvPicPr preferRelativeResize="0"/>
          <p:nvPr/>
        </p:nvPicPr>
        <p:blipFill rotWithShape="1">
          <a:blip r:embed="rId4">
            <a:alphaModFix/>
          </a:blip>
          <a:srcRect l="58286" t="8271" r="3384" b="7581"/>
          <a:stretch/>
        </p:blipFill>
        <p:spPr>
          <a:xfrm>
            <a:off x="4937445" y="3031350"/>
            <a:ext cx="648696" cy="6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7"/>
          <p:cNvSpPr txBox="1"/>
          <p:nvPr/>
        </p:nvSpPr>
        <p:spPr>
          <a:xfrm>
            <a:off x="5694300" y="2905663"/>
            <a:ext cx="34497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Points d’amélioration</a:t>
            </a:r>
            <a:r>
              <a:rPr lang="fr"/>
              <a:t> 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Risques sous-estimés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Régularité sur les points client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8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801" name="Google Shape;801;p88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38</a:t>
            </a:fld>
            <a:endParaRPr/>
          </a:p>
        </p:txBody>
      </p:sp>
      <p:sp>
        <p:nvSpPr>
          <p:cNvPr id="802" name="Google Shape;802;p88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5.2 - Bilan technique</a:t>
            </a:r>
            <a:endParaRPr sz="2200"/>
          </a:p>
        </p:txBody>
      </p:sp>
      <p:pic>
        <p:nvPicPr>
          <p:cNvPr id="803" name="Google Shape;8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75" y="855063"/>
            <a:ext cx="7481062" cy="384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9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809" name="Google Shape;809;p89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39</a:t>
            </a:fld>
            <a:endParaRPr/>
          </a:p>
        </p:txBody>
      </p:sp>
      <p:sp>
        <p:nvSpPr>
          <p:cNvPr id="810" name="Google Shape;810;p89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5.2 - Bilan technique</a:t>
            </a:r>
            <a:endParaRPr sz="2200"/>
          </a:p>
        </p:txBody>
      </p:sp>
      <p:pic>
        <p:nvPicPr>
          <p:cNvPr id="811" name="Google Shape;8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488" y="854100"/>
            <a:ext cx="6795684" cy="3847403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9"/>
          <p:cNvSpPr/>
          <p:nvPr/>
        </p:nvSpPr>
        <p:spPr>
          <a:xfrm>
            <a:off x="5166575" y="3113775"/>
            <a:ext cx="1568400" cy="1107000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fr"/>
              <a:t>Notre équipe</a:t>
            </a:r>
            <a:endParaRPr/>
          </a:p>
        </p:txBody>
      </p:sp>
      <p:sp>
        <p:nvSpPr>
          <p:cNvPr id="335" name="Google Shape;335;p54"/>
          <p:cNvSpPr txBox="1"/>
          <p:nvPr/>
        </p:nvSpPr>
        <p:spPr>
          <a:xfrm>
            <a:off x="301123" y="1037663"/>
            <a:ext cx="19050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fr" b="1">
                <a:solidFill>
                  <a:schemeClr val="accent1"/>
                </a:solidFill>
              </a:rPr>
              <a:t>Côme Lavisse</a:t>
            </a:r>
            <a:endParaRPr sz="1100"/>
          </a:p>
        </p:txBody>
      </p:sp>
      <p:sp>
        <p:nvSpPr>
          <p:cNvPr id="336" name="Google Shape;336;p54"/>
          <p:cNvSpPr txBox="1"/>
          <p:nvPr/>
        </p:nvSpPr>
        <p:spPr>
          <a:xfrm>
            <a:off x="2700400" y="3674665"/>
            <a:ext cx="16305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accent2"/>
                </a:solidFill>
              </a:rPr>
              <a:t>Fonctionnalités ajoutées et amélioration produit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2643102" y="1037606"/>
            <a:ext cx="1842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fr" b="1">
                <a:solidFill>
                  <a:schemeClr val="accent2"/>
                </a:solidFill>
              </a:rPr>
              <a:t>William Angelier</a:t>
            </a:r>
            <a:endParaRPr sz="14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4572000" y="3439488"/>
            <a:ext cx="24663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300" b="1">
              <a:solidFill>
                <a:schemeClr val="accent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fr" sz="1300" b="1">
                <a:solidFill>
                  <a:schemeClr val="accent2"/>
                </a:solidFill>
              </a:rPr>
              <a:t>Responsable fonctionnalités ajoutées</a:t>
            </a:r>
            <a:endParaRPr sz="1300" b="1">
              <a:solidFill>
                <a:schemeClr val="accent2"/>
              </a:solidFill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4862558" y="1037606"/>
            <a:ext cx="16305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lang="fr" b="1">
                <a:solidFill>
                  <a:schemeClr val="accent3"/>
                </a:solidFill>
              </a:rPr>
              <a:t>Antoni Garzon</a:t>
            </a:r>
            <a:endParaRPr sz="14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4"/>
          <p:cNvSpPr txBox="1"/>
          <p:nvPr/>
        </p:nvSpPr>
        <p:spPr>
          <a:xfrm>
            <a:off x="328700" y="3567638"/>
            <a:ext cx="21306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accent1"/>
                </a:solidFill>
              </a:rPr>
              <a:t>Chef de projet et fonctionnalités ajoutées</a:t>
            </a:r>
            <a:endParaRPr sz="1200" b="1">
              <a:solidFill>
                <a:schemeClr val="accent1"/>
              </a:solidFill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6870066" y="1037606"/>
            <a:ext cx="1842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r>
              <a:rPr lang="fr" sz="1400" b="1">
                <a:solidFill>
                  <a:schemeClr val="accent4"/>
                </a:solidFill>
              </a:rPr>
              <a:t>Daniela Andrioaie</a:t>
            </a:r>
            <a:endParaRPr sz="14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54"/>
          <p:cNvGrpSpPr/>
          <p:nvPr/>
        </p:nvGrpSpPr>
        <p:grpSpPr>
          <a:xfrm>
            <a:off x="985422" y="4528895"/>
            <a:ext cx="802730" cy="232312"/>
            <a:chOff x="3130166" y="5667342"/>
            <a:chExt cx="1250163" cy="361800"/>
          </a:xfrm>
        </p:grpSpPr>
        <p:sp>
          <p:nvSpPr>
            <p:cNvPr id="343" name="Google Shape;343;p54"/>
            <p:cNvSpPr/>
            <p:nvPr/>
          </p:nvSpPr>
          <p:spPr>
            <a:xfrm>
              <a:off x="4023929" y="5667342"/>
              <a:ext cx="356400" cy="356400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3130166" y="5667342"/>
              <a:ext cx="361800" cy="361800"/>
            </a:xfrm>
            <a:custGeom>
              <a:avLst/>
              <a:gdLst/>
              <a:ahLst/>
              <a:cxnLst/>
              <a:rect l="l" t="t" r="r" b="b"/>
              <a:pathLst>
                <a:path w="720000" h="720000" extrusionOk="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4"/>
            <p:cNvSpPr/>
            <p:nvPr/>
          </p:nvSpPr>
          <p:spPr>
            <a:xfrm>
              <a:off x="3577047" y="5667342"/>
              <a:ext cx="356400" cy="356400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" name="Google Shape;346;p54"/>
          <p:cNvGrpSpPr/>
          <p:nvPr/>
        </p:nvGrpSpPr>
        <p:grpSpPr>
          <a:xfrm>
            <a:off x="3119736" y="4528895"/>
            <a:ext cx="802730" cy="232312"/>
            <a:chOff x="3130166" y="5667342"/>
            <a:chExt cx="1250163" cy="361800"/>
          </a:xfrm>
        </p:grpSpPr>
        <p:sp>
          <p:nvSpPr>
            <p:cNvPr id="347" name="Google Shape;347;p54"/>
            <p:cNvSpPr/>
            <p:nvPr/>
          </p:nvSpPr>
          <p:spPr>
            <a:xfrm>
              <a:off x="4023929" y="5667342"/>
              <a:ext cx="356400" cy="356400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4"/>
            <p:cNvSpPr/>
            <p:nvPr/>
          </p:nvSpPr>
          <p:spPr>
            <a:xfrm>
              <a:off x="3130166" y="5667342"/>
              <a:ext cx="361800" cy="361800"/>
            </a:xfrm>
            <a:custGeom>
              <a:avLst/>
              <a:gdLst/>
              <a:ahLst/>
              <a:cxnLst/>
              <a:rect l="l" t="t" r="r" b="b"/>
              <a:pathLst>
                <a:path w="720000" h="720000" extrusionOk="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4"/>
            <p:cNvSpPr/>
            <p:nvPr/>
          </p:nvSpPr>
          <p:spPr>
            <a:xfrm>
              <a:off x="3577047" y="5667342"/>
              <a:ext cx="356400" cy="356400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54"/>
          <p:cNvGrpSpPr/>
          <p:nvPr/>
        </p:nvGrpSpPr>
        <p:grpSpPr>
          <a:xfrm>
            <a:off x="5254049" y="4528895"/>
            <a:ext cx="802730" cy="232312"/>
            <a:chOff x="3130166" y="5667342"/>
            <a:chExt cx="1250163" cy="361800"/>
          </a:xfrm>
        </p:grpSpPr>
        <p:sp>
          <p:nvSpPr>
            <p:cNvPr id="351" name="Google Shape;351;p54"/>
            <p:cNvSpPr/>
            <p:nvPr/>
          </p:nvSpPr>
          <p:spPr>
            <a:xfrm>
              <a:off x="4023929" y="5667342"/>
              <a:ext cx="356400" cy="356400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4"/>
            <p:cNvSpPr/>
            <p:nvPr/>
          </p:nvSpPr>
          <p:spPr>
            <a:xfrm>
              <a:off x="3130166" y="5667342"/>
              <a:ext cx="361800" cy="361800"/>
            </a:xfrm>
            <a:custGeom>
              <a:avLst/>
              <a:gdLst/>
              <a:ahLst/>
              <a:cxnLst/>
              <a:rect l="l" t="t" r="r" b="b"/>
              <a:pathLst>
                <a:path w="720000" h="720000" extrusionOk="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4"/>
            <p:cNvSpPr/>
            <p:nvPr/>
          </p:nvSpPr>
          <p:spPr>
            <a:xfrm>
              <a:off x="3577047" y="5667342"/>
              <a:ext cx="356400" cy="356400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54"/>
          <p:cNvGrpSpPr/>
          <p:nvPr/>
        </p:nvGrpSpPr>
        <p:grpSpPr>
          <a:xfrm>
            <a:off x="7388363" y="4528895"/>
            <a:ext cx="802730" cy="232312"/>
            <a:chOff x="3130166" y="5667342"/>
            <a:chExt cx="1250163" cy="361800"/>
          </a:xfrm>
        </p:grpSpPr>
        <p:sp>
          <p:nvSpPr>
            <p:cNvPr id="355" name="Google Shape;355;p54"/>
            <p:cNvSpPr/>
            <p:nvPr/>
          </p:nvSpPr>
          <p:spPr>
            <a:xfrm>
              <a:off x="4023929" y="5667342"/>
              <a:ext cx="356400" cy="356400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4"/>
            <p:cNvSpPr/>
            <p:nvPr/>
          </p:nvSpPr>
          <p:spPr>
            <a:xfrm>
              <a:off x="3130166" y="5667342"/>
              <a:ext cx="361800" cy="361800"/>
            </a:xfrm>
            <a:custGeom>
              <a:avLst/>
              <a:gdLst/>
              <a:ahLst/>
              <a:cxnLst/>
              <a:rect l="l" t="t" r="r" b="b"/>
              <a:pathLst>
                <a:path w="720000" h="720000" extrusionOk="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4"/>
            <p:cNvSpPr/>
            <p:nvPr/>
          </p:nvSpPr>
          <p:spPr>
            <a:xfrm>
              <a:off x="3577047" y="5667342"/>
              <a:ext cx="356400" cy="356400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0F243E">
                <a:alpha val="6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54"/>
          <p:cNvSpPr/>
          <p:nvPr/>
        </p:nvSpPr>
        <p:spPr>
          <a:xfrm>
            <a:off x="2604488" y="1520404"/>
            <a:ext cx="1844549" cy="1843344"/>
          </a:xfrm>
          <a:custGeom>
            <a:avLst/>
            <a:gdLst/>
            <a:ahLst/>
            <a:cxnLst/>
            <a:rect l="l" t="t" r="r" b="b"/>
            <a:pathLst>
              <a:path w="2249450" h="2247981" extrusionOk="0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4"/>
          <p:cNvSpPr/>
          <p:nvPr/>
        </p:nvSpPr>
        <p:spPr>
          <a:xfrm>
            <a:off x="4737253" y="1520404"/>
            <a:ext cx="1844549" cy="1843344"/>
          </a:xfrm>
          <a:custGeom>
            <a:avLst/>
            <a:gdLst/>
            <a:ahLst/>
            <a:cxnLst/>
            <a:rect l="l" t="t" r="r" b="b"/>
            <a:pathLst>
              <a:path w="2249450" h="2247981" extrusionOk="0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4"/>
          <p:cNvSpPr/>
          <p:nvPr/>
        </p:nvSpPr>
        <p:spPr>
          <a:xfrm>
            <a:off x="6870019" y="1520404"/>
            <a:ext cx="1844549" cy="1843344"/>
          </a:xfrm>
          <a:custGeom>
            <a:avLst/>
            <a:gdLst/>
            <a:ahLst/>
            <a:cxnLst/>
            <a:rect l="l" t="t" r="r" b="b"/>
            <a:pathLst>
              <a:path w="2249450" h="2247981" extrusionOk="0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4"/>
          <p:cNvSpPr>
            <a:spLocks noGrp="1"/>
          </p:cNvSpPr>
          <p:nvPr>
            <p:ph type="pic" idx="2"/>
          </p:nvPr>
        </p:nvSpPr>
        <p:spPr>
          <a:xfrm>
            <a:off x="746335" y="1794581"/>
            <a:ext cx="1284000" cy="1284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4"/>
          <p:cNvSpPr>
            <a:spLocks noGrp="1"/>
          </p:cNvSpPr>
          <p:nvPr>
            <p:ph type="pic" idx="3"/>
          </p:nvPr>
        </p:nvSpPr>
        <p:spPr>
          <a:xfrm>
            <a:off x="2880649" y="1794581"/>
            <a:ext cx="1284000" cy="1284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4"/>
          <p:cNvSpPr>
            <a:spLocks noGrp="1"/>
          </p:cNvSpPr>
          <p:nvPr>
            <p:ph type="pic" idx="4"/>
          </p:nvPr>
        </p:nvSpPr>
        <p:spPr>
          <a:xfrm>
            <a:off x="5014962" y="1794581"/>
            <a:ext cx="1284000" cy="1284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4"/>
          <p:cNvSpPr>
            <a:spLocks noGrp="1"/>
          </p:cNvSpPr>
          <p:nvPr>
            <p:ph type="pic" idx="5"/>
          </p:nvPr>
        </p:nvSpPr>
        <p:spPr>
          <a:xfrm>
            <a:off x="7149276" y="1794581"/>
            <a:ext cx="1284000" cy="1284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4"/>
          <p:cNvSpPr/>
          <p:nvPr/>
        </p:nvSpPr>
        <p:spPr>
          <a:xfrm>
            <a:off x="683231" y="1732472"/>
            <a:ext cx="1419000" cy="1417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4"/>
          <p:cNvSpPr/>
          <p:nvPr/>
        </p:nvSpPr>
        <p:spPr>
          <a:xfrm>
            <a:off x="471722" y="1520404"/>
            <a:ext cx="1844549" cy="1843344"/>
          </a:xfrm>
          <a:custGeom>
            <a:avLst/>
            <a:gdLst/>
            <a:ahLst/>
            <a:cxnLst/>
            <a:rect l="l" t="t" r="r" b="b"/>
            <a:pathLst>
              <a:path w="2249450" h="2247981" extrusionOk="0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1781" y="1727156"/>
            <a:ext cx="1428900" cy="142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8" name="Google Shape;368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369" name="Google Shape;369;p54"/>
          <p:cNvSpPr txBox="1"/>
          <p:nvPr/>
        </p:nvSpPr>
        <p:spPr>
          <a:xfrm>
            <a:off x="6974875" y="3690225"/>
            <a:ext cx="21306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accent4"/>
                </a:solidFill>
              </a:rPr>
              <a:t>Amélioration du produit</a:t>
            </a:r>
            <a:endParaRPr sz="900"/>
          </a:p>
        </p:txBody>
      </p:sp>
      <p:pic>
        <p:nvPicPr>
          <p:cNvPr id="370" name="Google Shape;3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250" y="1704675"/>
            <a:ext cx="1419000" cy="142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1" name="Google Shape;37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075" y="1694275"/>
            <a:ext cx="1428900" cy="142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2" name="Google Shape;37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225" y="1704950"/>
            <a:ext cx="1419000" cy="141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>
            <a:spLocks noGrp="1"/>
          </p:cNvSpPr>
          <p:nvPr>
            <p:ph type="ftr" idx="11"/>
          </p:nvPr>
        </p:nvSpPr>
        <p:spPr>
          <a:xfrm>
            <a:off x="3028950" y="485390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ISAE-SUPAERO</a:t>
            </a:r>
            <a:endParaRPr sz="1100"/>
          </a:p>
        </p:txBody>
      </p:sp>
      <p:sp>
        <p:nvSpPr>
          <p:cNvPr id="378" name="Google Shape;378;p55"/>
          <p:cNvSpPr txBox="1">
            <a:spLocks noGrp="1"/>
          </p:cNvSpPr>
          <p:nvPr>
            <p:ph type="sldNum" idx="12"/>
          </p:nvPr>
        </p:nvSpPr>
        <p:spPr>
          <a:xfrm>
            <a:off x="7086599" y="48558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379" name="Google Shape;379;p55"/>
          <p:cNvSpPr txBox="1">
            <a:spLocks noGrp="1"/>
          </p:cNvSpPr>
          <p:nvPr>
            <p:ph type="title"/>
          </p:nvPr>
        </p:nvSpPr>
        <p:spPr>
          <a:xfrm>
            <a:off x="492375" y="0"/>
            <a:ext cx="8475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1.1 - Présentation du PIE 2019/2020</a:t>
            </a:r>
            <a:endParaRPr sz="2200"/>
          </a:p>
        </p:txBody>
      </p:sp>
      <p:pic>
        <p:nvPicPr>
          <p:cNvPr id="380" name="Google Shape;3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75" y="955401"/>
            <a:ext cx="4649950" cy="3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5"/>
          <p:cNvSpPr txBox="1"/>
          <p:nvPr/>
        </p:nvSpPr>
        <p:spPr>
          <a:xfrm>
            <a:off x="603600" y="4056900"/>
            <a:ext cx="30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/>
              <a:t>Cockpit d’un Falcon 8X</a:t>
            </a:r>
            <a:endParaRPr i="1"/>
          </a:p>
        </p:txBody>
      </p:sp>
      <p:sp>
        <p:nvSpPr>
          <p:cNvPr id="382" name="Google Shape;382;p55"/>
          <p:cNvSpPr txBox="1"/>
          <p:nvPr/>
        </p:nvSpPr>
        <p:spPr>
          <a:xfrm>
            <a:off x="4933525" y="1323900"/>
            <a:ext cx="3675600" cy="28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fr" sz="1200">
                <a:solidFill>
                  <a:schemeClr val="dk1"/>
                </a:solidFill>
              </a:rPr>
              <a:t>phases de vol nécessitant une </a:t>
            </a:r>
            <a:r>
              <a:rPr lang="fr" sz="1200" b="1">
                <a:solidFill>
                  <a:schemeClr val="dk1"/>
                </a:solidFill>
              </a:rPr>
              <a:t>concentration accrue</a:t>
            </a:r>
            <a:r>
              <a:rPr lang="fr" sz="1200">
                <a:solidFill>
                  <a:schemeClr val="dk1"/>
                </a:solidFill>
              </a:rPr>
              <a:t> de la part des pilotes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fr" sz="1200" b="1">
                <a:solidFill>
                  <a:schemeClr val="dk1"/>
                </a:solidFill>
              </a:rPr>
              <a:t>besoin d’informations indisponibles</a:t>
            </a:r>
            <a:r>
              <a:rPr lang="fr" sz="1200">
                <a:solidFill>
                  <a:schemeClr val="dk1"/>
                </a:solidFill>
              </a:rPr>
              <a:t> et difficile à trouver directement sur le tableau de bord.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fr" sz="1200">
                <a:solidFill>
                  <a:schemeClr val="dk1"/>
                </a:solidFill>
              </a:rPr>
              <a:t>besoin du pilote de</a:t>
            </a:r>
            <a:r>
              <a:rPr lang="fr" sz="1200" b="1">
                <a:solidFill>
                  <a:schemeClr val="dk1"/>
                </a:solidFill>
              </a:rPr>
              <a:t> détourner partiellement son attention </a:t>
            </a:r>
            <a:r>
              <a:rPr lang="fr" sz="1200">
                <a:solidFill>
                  <a:schemeClr val="dk1"/>
                </a:solidFill>
              </a:rPr>
              <a:t>du pilotage pour rechercher ou calculer des informations indispensables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383" name="Google Shape;383;p55"/>
          <p:cNvSpPr txBox="1"/>
          <p:nvPr/>
        </p:nvSpPr>
        <p:spPr>
          <a:xfrm>
            <a:off x="5097100" y="701700"/>
            <a:ext cx="1871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/>
              <a:t>Contexte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5"/>
          <p:cNvSpPr txBox="1"/>
          <p:nvPr/>
        </p:nvSpPr>
        <p:spPr>
          <a:xfrm>
            <a:off x="5405775" y="3787950"/>
            <a:ext cx="35625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dk1"/>
                </a:solidFill>
              </a:rPr>
              <a:t>   	Résultats</a:t>
            </a:r>
            <a:r>
              <a:rPr lang="fr" sz="1300">
                <a:solidFill>
                  <a:schemeClr val="dk1"/>
                </a:solidFill>
              </a:rPr>
              <a:t>: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fr" sz="1300">
                <a:solidFill>
                  <a:schemeClr val="dk1"/>
                </a:solidFill>
              </a:rPr>
              <a:t>charge de travail élevée pour les pilotes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fr" sz="1300">
                <a:solidFill>
                  <a:schemeClr val="dk1"/>
                </a:solidFill>
              </a:rPr>
              <a:t>risque de tunnelisation de l’attention</a:t>
            </a:r>
            <a:endParaRPr sz="13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385" name="Google Shape;385;p55"/>
          <p:cNvSpPr/>
          <p:nvPr/>
        </p:nvSpPr>
        <p:spPr>
          <a:xfrm>
            <a:off x="5097092" y="3979580"/>
            <a:ext cx="502130" cy="554856"/>
          </a:xfrm>
          <a:custGeom>
            <a:avLst/>
            <a:gdLst/>
            <a:ahLst/>
            <a:cxnLst/>
            <a:rect l="l" t="t" r="r" b="b"/>
            <a:pathLst>
              <a:path w="341005" h="376812" extrusionOk="0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>
            <a:spLocks noGrp="1"/>
          </p:cNvSpPr>
          <p:nvPr>
            <p:ph type="title"/>
          </p:nvPr>
        </p:nvSpPr>
        <p:spPr>
          <a:xfrm>
            <a:off x="492370" y="-1"/>
            <a:ext cx="8651700" cy="701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Solution: IA intégrée aux cockpits civils</a:t>
            </a:r>
            <a:endParaRPr/>
          </a:p>
        </p:txBody>
      </p:sp>
      <p:grpSp>
        <p:nvGrpSpPr>
          <p:cNvPr id="391" name="Google Shape;391;p56"/>
          <p:cNvGrpSpPr/>
          <p:nvPr/>
        </p:nvGrpSpPr>
        <p:grpSpPr>
          <a:xfrm>
            <a:off x="322824" y="1771274"/>
            <a:ext cx="3508544" cy="2532220"/>
            <a:chOff x="1208224" y="1365534"/>
            <a:chExt cx="7553378" cy="5147834"/>
          </a:xfrm>
        </p:grpSpPr>
        <p:sp>
          <p:nvSpPr>
            <p:cNvPr id="392" name="Google Shape;392;p56"/>
            <p:cNvSpPr/>
            <p:nvPr/>
          </p:nvSpPr>
          <p:spPr>
            <a:xfrm>
              <a:off x="1208224" y="6148942"/>
              <a:ext cx="7553378" cy="364426"/>
            </a:xfrm>
            <a:custGeom>
              <a:avLst/>
              <a:gdLst/>
              <a:ahLst/>
              <a:cxnLst/>
              <a:rect l="l" t="t" r="r" b="b"/>
              <a:pathLst>
                <a:path w="9211437" h="364426" extrusionOk="0">
                  <a:moveTo>
                    <a:pt x="9211437" y="182213"/>
                  </a:moveTo>
                  <a:cubicBezTo>
                    <a:pt x="9211437" y="282847"/>
                    <a:pt x="7149387" y="364426"/>
                    <a:pt x="4605719" y="364426"/>
                  </a:cubicBezTo>
                  <a:cubicBezTo>
                    <a:pt x="2062051" y="364426"/>
                    <a:pt x="0" y="282847"/>
                    <a:pt x="0" y="182213"/>
                  </a:cubicBezTo>
                  <a:cubicBezTo>
                    <a:pt x="0" y="81579"/>
                    <a:pt x="2062051" y="0"/>
                    <a:pt x="4605719" y="0"/>
                  </a:cubicBezTo>
                  <a:cubicBezTo>
                    <a:pt x="7149387" y="0"/>
                    <a:pt x="9211437" y="81579"/>
                    <a:pt x="9211437" y="182213"/>
                  </a:cubicBezTo>
                  <a:close/>
                </a:path>
              </a:pathLst>
            </a:custGeom>
            <a:solidFill>
              <a:srgbClr val="265E6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3" name="Google Shape;393;p56"/>
            <p:cNvGrpSpPr/>
            <p:nvPr/>
          </p:nvGrpSpPr>
          <p:grpSpPr>
            <a:xfrm>
              <a:off x="1672204" y="1379647"/>
              <a:ext cx="5613276" cy="5023497"/>
              <a:chOff x="1672204" y="1379647"/>
              <a:chExt cx="5613276" cy="5023497"/>
            </a:xfrm>
          </p:grpSpPr>
          <p:sp>
            <p:nvSpPr>
              <p:cNvPr id="394" name="Google Shape;394;p56"/>
              <p:cNvSpPr/>
              <p:nvPr/>
            </p:nvSpPr>
            <p:spPr>
              <a:xfrm>
                <a:off x="1672204" y="1379647"/>
                <a:ext cx="5597304" cy="5018012"/>
              </a:xfrm>
              <a:custGeom>
                <a:avLst/>
                <a:gdLst/>
                <a:ahLst/>
                <a:cxnLst/>
                <a:rect l="l" t="t" r="r" b="b"/>
                <a:pathLst>
                  <a:path w="5597304" h="5018012" extrusionOk="0">
                    <a:moveTo>
                      <a:pt x="5587607" y="4328838"/>
                    </a:moveTo>
                    <a:cubicBezTo>
                      <a:pt x="5590273" y="4281403"/>
                      <a:pt x="5577606" y="4269021"/>
                      <a:pt x="5528742" y="4269116"/>
                    </a:cubicBezTo>
                    <a:cubicBezTo>
                      <a:pt x="4225722" y="4270640"/>
                      <a:pt x="2922607" y="4270164"/>
                      <a:pt x="1619491" y="4271212"/>
                    </a:cubicBezTo>
                    <a:cubicBezTo>
                      <a:pt x="1574724" y="4271212"/>
                      <a:pt x="1526623" y="4263115"/>
                      <a:pt x="1520241" y="4191487"/>
                    </a:cubicBezTo>
                    <a:cubicBezTo>
                      <a:pt x="1516050" y="4144434"/>
                      <a:pt x="1506430" y="4097761"/>
                      <a:pt x="1499000" y="4050898"/>
                    </a:cubicBezTo>
                    <a:cubicBezTo>
                      <a:pt x="1446422" y="3721619"/>
                      <a:pt x="881304" y="166127"/>
                      <a:pt x="859777" y="36777"/>
                    </a:cubicBezTo>
                    <a:cubicBezTo>
                      <a:pt x="857396" y="22395"/>
                      <a:pt x="863302" y="-1799"/>
                      <a:pt x="834631" y="106"/>
                    </a:cubicBezTo>
                    <a:cubicBezTo>
                      <a:pt x="722522" y="7345"/>
                      <a:pt x="608317" y="1440"/>
                      <a:pt x="498780" y="26395"/>
                    </a:cubicBezTo>
                    <a:cubicBezTo>
                      <a:pt x="338665" y="62876"/>
                      <a:pt x="181312" y="111168"/>
                      <a:pt x="22339" y="152506"/>
                    </a:cubicBezTo>
                    <a:cubicBezTo>
                      <a:pt x="622" y="158126"/>
                      <a:pt x="-1949" y="167079"/>
                      <a:pt x="1003" y="184986"/>
                    </a:cubicBezTo>
                    <a:cubicBezTo>
                      <a:pt x="11767" y="251661"/>
                      <a:pt x="733190" y="4837092"/>
                      <a:pt x="730809" y="4849760"/>
                    </a:cubicBezTo>
                    <a:cubicBezTo>
                      <a:pt x="730523" y="4891385"/>
                      <a:pt x="740334" y="4931104"/>
                      <a:pt x="751954" y="4970823"/>
                    </a:cubicBezTo>
                    <a:cubicBezTo>
                      <a:pt x="760813" y="5001017"/>
                      <a:pt x="777481" y="5014067"/>
                      <a:pt x="810152" y="5013781"/>
                    </a:cubicBezTo>
                    <a:cubicBezTo>
                      <a:pt x="900354" y="5013018"/>
                      <a:pt x="5434159" y="5018543"/>
                      <a:pt x="5535600" y="5017972"/>
                    </a:cubicBezTo>
                    <a:cubicBezTo>
                      <a:pt x="5561794" y="5017781"/>
                      <a:pt x="5591893" y="5017114"/>
                      <a:pt x="5595703" y="4985015"/>
                    </a:cubicBezTo>
                    <a:cubicBezTo>
                      <a:pt x="5602942" y="4924341"/>
                      <a:pt x="5583034" y="4410943"/>
                      <a:pt x="5587607" y="4328838"/>
                    </a:cubicBezTo>
                    <a:close/>
                    <a:moveTo>
                      <a:pt x="953884" y="4482952"/>
                    </a:moveTo>
                    <a:cubicBezTo>
                      <a:pt x="954551" y="4483143"/>
                      <a:pt x="955218" y="4483333"/>
                      <a:pt x="955885" y="4483524"/>
                    </a:cubicBezTo>
                    <a:cubicBezTo>
                      <a:pt x="955218" y="4483714"/>
                      <a:pt x="954551" y="4483905"/>
                      <a:pt x="953980" y="4484095"/>
                    </a:cubicBezTo>
                    <a:cubicBezTo>
                      <a:pt x="953980" y="4483714"/>
                      <a:pt x="953980" y="4483333"/>
                      <a:pt x="953884" y="448295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6"/>
              <p:cNvSpPr/>
              <p:nvPr/>
            </p:nvSpPr>
            <p:spPr>
              <a:xfrm>
                <a:off x="1706732" y="1544908"/>
                <a:ext cx="5578748" cy="4858236"/>
              </a:xfrm>
              <a:custGeom>
                <a:avLst/>
                <a:gdLst/>
                <a:ahLst/>
                <a:cxnLst/>
                <a:rect l="l" t="t" r="r" b="b"/>
                <a:pathLst>
                  <a:path w="5578748" h="4858236" extrusionOk="0">
                    <a:moveTo>
                      <a:pt x="5565842" y="4451708"/>
                    </a:moveTo>
                    <a:cubicBezTo>
                      <a:pt x="5566890" y="4514859"/>
                      <a:pt x="5584225" y="4762223"/>
                      <a:pt x="5576986" y="4822802"/>
                    </a:cubicBezTo>
                    <a:cubicBezTo>
                      <a:pt x="5573176" y="4854806"/>
                      <a:pt x="5542982" y="4855568"/>
                      <a:pt x="5516884" y="4855759"/>
                    </a:cubicBezTo>
                    <a:cubicBezTo>
                      <a:pt x="5415442" y="4856330"/>
                      <a:pt x="5314096" y="4857473"/>
                      <a:pt x="5212655" y="4857568"/>
                    </a:cubicBezTo>
                    <a:cubicBezTo>
                      <a:pt x="4008219" y="4858331"/>
                      <a:pt x="2803687" y="4858616"/>
                      <a:pt x="1599251" y="4857473"/>
                    </a:cubicBezTo>
                    <a:cubicBezTo>
                      <a:pt x="1420181" y="4857282"/>
                      <a:pt x="1241111" y="4859283"/>
                      <a:pt x="1062136" y="4854901"/>
                    </a:cubicBezTo>
                    <a:cubicBezTo>
                      <a:pt x="971934" y="4852711"/>
                      <a:pt x="881637" y="4850901"/>
                      <a:pt x="791435" y="4851663"/>
                    </a:cubicBezTo>
                    <a:cubicBezTo>
                      <a:pt x="758765" y="4851948"/>
                      <a:pt x="742096" y="4838899"/>
                      <a:pt x="733238" y="4808705"/>
                    </a:cubicBezTo>
                    <a:cubicBezTo>
                      <a:pt x="721617" y="4768986"/>
                      <a:pt x="711711" y="4729266"/>
                      <a:pt x="712092" y="4687642"/>
                    </a:cubicBezTo>
                    <a:cubicBezTo>
                      <a:pt x="724665" y="4621539"/>
                      <a:pt x="663134" y="4248730"/>
                      <a:pt x="643512" y="4127858"/>
                    </a:cubicBezTo>
                    <a:cubicBezTo>
                      <a:pt x="595697" y="3833059"/>
                      <a:pt x="549596" y="3537975"/>
                      <a:pt x="503114" y="3242890"/>
                    </a:cubicBezTo>
                    <a:cubicBezTo>
                      <a:pt x="467014" y="3013814"/>
                      <a:pt x="430438" y="2784738"/>
                      <a:pt x="393481" y="2555757"/>
                    </a:cubicBezTo>
                    <a:cubicBezTo>
                      <a:pt x="362525" y="2364400"/>
                      <a:pt x="334235" y="2172566"/>
                      <a:pt x="303375" y="1981209"/>
                    </a:cubicBezTo>
                    <a:cubicBezTo>
                      <a:pt x="269561" y="1771468"/>
                      <a:pt x="236414" y="1561632"/>
                      <a:pt x="202791" y="1351892"/>
                    </a:cubicBezTo>
                    <a:cubicBezTo>
                      <a:pt x="175168" y="1179585"/>
                      <a:pt x="148879" y="1006896"/>
                      <a:pt x="122209" y="834399"/>
                    </a:cubicBezTo>
                    <a:cubicBezTo>
                      <a:pt x="99254" y="685237"/>
                      <a:pt x="74203" y="536361"/>
                      <a:pt x="50200" y="387390"/>
                    </a:cubicBezTo>
                    <a:cubicBezTo>
                      <a:pt x="33626" y="284806"/>
                      <a:pt x="18863" y="181936"/>
                      <a:pt x="1242" y="79542"/>
                    </a:cubicBezTo>
                    <a:cubicBezTo>
                      <a:pt x="-3426" y="52587"/>
                      <a:pt x="4575" y="32203"/>
                      <a:pt x="33626" y="25440"/>
                    </a:cubicBezTo>
                    <a:cubicBezTo>
                      <a:pt x="86205" y="13153"/>
                      <a:pt x="139640" y="6105"/>
                      <a:pt x="193266" y="390"/>
                    </a:cubicBezTo>
                    <a:cubicBezTo>
                      <a:pt x="231461" y="-3611"/>
                      <a:pt x="240700" y="23821"/>
                      <a:pt x="245939" y="54111"/>
                    </a:cubicBezTo>
                    <a:cubicBezTo>
                      <a:pt x="268227" y="183746"/>
                      <a:pt x="287087" y="313953"/>
                      <a:pt x="307470" y="443874"/>
                    </a:cubicBezTo>
                    <a:cubicBezTo>
                      <a:pt x="379670" y="904122"/>
                      <a:pt x="452155" y="1364274"/>
                      <a:pt x="524164" y="1824522"/>
                    </a:cubicBezTo>
                    <a:cubicBezTo>
                      <a:pt x="640369" y="2566520"/>
                      <a:pt x="757908" y="3308422"/>
                      <a:pt x="873446" y="4050515"/>
                    </a:cubicBezTo>
                    <a:cubicBezTo>
                      <a:pt x="888591" y="4147575"/>
                      <a:pt x="904878" y="4244444"/>
                      <a:pt x="918499" y="4341694"/>
                    </a:cubicBezTo>
                    <a:cubicBezTo>
                      <a:pt x="930024" y="4423895"/>
                      <a:pt x="1003367" y="4428086"/>
                      <a:pt x="1082139" y="4428086"/>
                    </a:cubicBezTo>
                    <a:cubicBezTo>
                      <a:pt x="2545846" y="4427895"/>
                      <a:pt x="4009552" y="4427895"/>
                      <a:pt x="5473259" y="4428181"/>
                    </a:cubicBezTo>
                    <a:cubicBezTo>
                      <a:pt x="5505644" y="4428181"/>
                      <a:pt x="5541077" y="4419990"/>
                      <a:pt x="5565842" y="4451708"/>
                    </a:cubicBezTo>
                    <a:close/>
                  </a:path>
                </a:pathLst>
              </a:custGeom>
              <a:solidFill>
                <a:srgbClr val="C4BD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56"/>
              <p:cNvSpPr/>
              <p:nvPr/>
            </p:nvSpPr>
            <p:spPr>
              <a:xfrm>
                <a:off x="1974099" y="1437421"/>
                <a:ext cx="1158619" cy="4412259"/>
              </a:xfrm>
              <a:custGeom>
                <a:avLst/>
                <a:gdLst/>
                <a:ahLst/>
                <a:cxnLst/>
                <a:rect l="l" t="t" r="r" b="b"/>
                <a:pathLst>
                  <a:path w="1158619" h="4412259" extrusionOk="0">
                    <a:moveTo>
                      <a:pt x="1157386" y="4185243"/>
                    </a:moveTo>
                    <a:cubicBezTo>
                      <a:pt x="1160720" y="4204293"/>
                      <a:pt x="1158148" y="4217914"/>
                      <a:pt x="1139003" y="4228486"/>
                    </a:cubicBezTo>
                    <a:cubicBezTo>
                      <a:pt x="1031180" y="4288018"/>
                      <a:pt x="923928" y="4348692"/>
                      <a:pt x="816486" y="4408985"/>
                    </a:cubicBezTo>
                    <a:cubicBezTo>
                      <a:pt x="772481" y="4413272"/>
                      <a:pt x="728571" y="4413462"/>
                      <a:pt x="684565" y="4408890"/>
                    </a:cubicBezTo>
                    <a:cubicBezTo>
                      <a:pt x="659324" y="4326689"/>
                      <a:pt x="652656" y="4240869"/>
                      <a:pt x="637988" y="4156763"/>
                    </a:cubicBezTo>
                    <a:cubicBezTo>
                      <a:pt x="614842" y="4023890"/>
                      <a:pt x="29436" y="327618"/>
                      <a:pt x="1242" y="145024"/>
                    </a:cubicBezTo>
                    <a:cubicBezTo>
                      <a:pt x="-1521" y="127498"/>
                      <a:pt x="-1806" y="113591"/>
                      <a:pt x="23816" y="107686"/>
                    </a:cubicBezTo>
                    <a:cubicBezTo>
                      <a:pt x="171549" y="74158"/>
                      <a:pt x="318996" y="39106"/>
                      <a:pt x="465776" y="1958"/>
                    </a:cubicBezTo>
                    <a:cubicBezTo>
                      <a:pt x="495780" y="-5662"/>
                      <a:pt x="492255" y="10245"/>
                      <a:pt x="495018" y="27485"/>
                    </a:cubicBezTo>
                    <a:cubicBezTo>
                      <a:pt x="522926" y="200269"/>
                      <a:pt x="1148718" y="4135618"/>
                      <a:pt x="1157386" y="4185243"/>
                    </a:cubicBezTo>
                    <a:close/>
                  </a:path>
                </a:pathLst>
              </a:custGeom>
              <a:solidFill>
                <a:srgbClr val="1964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56"/>
              <p:cNvSpPr/>
              <p:nvPr/>
            </p:nvSpPr>
            <p:spPr>
              <a:xfrm>
                <a:off x="3391422" y="5704486"/>
                <a:ext cx="2638615" cy="149888"/>
              </a:xfrm>
              <a:custGeom>
                <a:avLst/>
                <a:gdLst/>
                <a:ahLst/>
                <a:cxnLst/>
                <a:rect l="l" t="t" r="r" b="b"/>
                <a:pathLst>
                  <a:path w="2638615" h="149888" extrusionOk="0">
                    <a:moveTo>
                      <a:pt x="0" y="145730"/>
                    </a:moveTo>
                    <a:cubicBezTo>
                      <a:pt x="29908" y="103249"/>
                      <a:pt x="76105" y="29716"/>
                      <a:pt x="85439" y="17714"/>
                    </a:cubicBezTo>
                    <a:cubicBezTo>
                      <a:pt x="102679" y="-4479"/>
                      <a:pt x="159639" y="4094"/>
                      <a:pt x="251936" y="5237"/>
                    </a:cubicBezTo>
                    <a:cubicBezTo>
                      <a:pt x="1050417" y="2665"/>
                      <a:pt x="1820704" y="-3526"/>
                      <a:pt x="2602992" y="2665"/>
                    </a:cubicBezTo>
                    <a:cubicBezTo>
                      <a:pt x="2613946" y="2760"/>
                      <a:pt x="2624995" y="3618"/>
                      <a:pt x="2638616" y="4189"/>
                    </a:cubicBezTo>
                    <a:cubicBezTo>
                      <a:pt x="2628805" y="42194"/>
                      <a:pt x="2615184" y="101630"/>
                      <a:pt x="2605850" y="137920"/>
                    </a:cubicBezTo>
                    <a:cubicBezTo>
                      <a:pt x="2592229" y="150398"/>
                      <a:pt x="2575560" y="144302"/>
                      <a:pt x="2560415" y="144302"/>
                    </a:cubicBezTo>
                    <a:cubicBezTo>
                      <a:pt x="1722406" y="144587"/>
                      <a:pt x="136493" y="155732"/>
                      <a:pt x="0" y="14573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6"/>
              <p:cNvSpPr/>
              <p:nvPr/>
            </p:nvSpPr>
            <p:spPr>
              <a:xfrm>
                <a:off x="6236349" y="5704333"/>
                <a:ext cx="590470" cy="150198"/>
              </a:xfrm>
              <a:custGeom>
                <a:avLst/>
                <a:gdLst/>
                <a:ahLst/>
                <a:cxnLst/>
                <a:rect l="l" t="t" r="r" b="b"/>
                <a:pathLst>
                  <a:path w="590470" h="150198" extrusionOk="0">
                    <a:moveTo>
                      <a:pt x="0" y="141121"/>
                    </a:moveTo>
                    <a:cubicBezTo>
                      <a:pt x="8573" y="50347"/>
                      <a:pt x="17145" y="-1945"/>
                      <a:pt x="101060" y="55"/>
                    </a:cubicBezTo>
                    <a:cubicBezTo>
                      <a:pt x="237077" y="3294"/>
                      <a:pt x="418814" y="8437"/>
                      <a:pt x="555022" y="2913"/>
                    </a:cubicBezTo>
                    <a:cubicBezTo>
                      <a:pt x="580834" y="1865"/>
                      <a:pt x="592550" y="7294"/>
                      <a:pt x="590169" y="35774"/>
                    </a:cubicBezTo>
                    <a:cubicBezTo>
                      <a:pt x="587597" y="65683"/>
                      <a:pt x="589026" y="114927"/>
                      <a:pt x="588645" y="145026"/>
                    </a:cubicBezTo>
                    <a:cubicBezTo>
                      <a:pt x="584454" y="147026"/>
                      <a:pt x="580739" y="149884"/>
                      <a:pt x="575500" y="149884"/>
                    </a:cubicBezTo>
                    <a:cubicBezTo>
                      <a:pt x="388525" y="150455"/>
                      <a:pt x="201549" y="150074"/>
                      <a:pt x="14574" y="150074"/>
                    </a:cubicBezTo>
                    <a:cubicBezTo>
                      <a:pt x="7430" y="150074"/>
                      <a:pt x="2477" y="147883"/>
                      <a:pt x="0" y="14112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9" name="Google Shape;399;p56"/>
            <p:cNvGrpSpPr/>
            <p:nvPr/>
          </p:nvGrpSpPr>
          <p:grpSpPr>
            <a:xfrm>
              <a:off x="2591782" y="1365534"/>
              <a:ext cx="3628428" cy="3908010"/>
              <a:chOff x="2591782" y="1365534"/>
              <a:chExt cx="3628428" cy="3908010"/>
            </a:xfrm>
          </p:grpSpPr>
          <p:grpSp>
            <p:nvGrpSpPr>
              <p:cNvPr id="400" name="Google Shape;400;p56"/>
              <p:cNvGrpSpPr/>
              <p:nvPr/>
            </p:nvGrpSpPr>
            <p:grpSpPr>
              <a:xfrm>
                <a:off x="3525442" y="1365534"/>
                <a:ext cx="2694768" cy="3908010"/>
                <a:chOff x="3525442" y="1365534"/>
                <a:chExt cx="2694768" cy="3908010"/>
              </a:xfrm>
            </p:grpSpPr>
            <p:sp>
              <p:nvSpPr>
                <p:cNvPr id="401" name="Google Shape;401;p56"/>
                <p:cNvSpPr/>
                <p:nvPr/>
              </p:nvSpPr>
              <p:spPr>
                <a:xfrm>
                  <a:off x="3525442" y="1374297"/>
                  <a:ext cx="2694646" cy="3899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646" h="3899247" extrusionOk="0">
                      <a:moveTo>
                        <a:pt x="2683285" y="1256184"/>
                      </a:moveTo>
                      <a:cubicBezTo>
                        <a:pt x="2662140" y="1204368"/>
                        <a:pt x="2626802" y="1161315"/>
                        <a:pt x="2596512" y="1115119"/>
                      </a:cubicBezTo>
                      <a:cubicBezTo>
                        <a:pt x="2612514" y="1112261"/>
                        <a:pt x="2619753" y="1102736"/>
                        <a:pt x="2623468" y="1086734"/>
                      </a:cubicBezTo>
                      <a:cubicBezTo>
                        <a:pt x="2643566" y="1000056"/>
                        <a:pt x="2630897" y="917951"/>
                        <a:pt x="2590702" y="839465"/>
                      </a:cubicBezTo>
                      <a:cubicBezTo>
                        <a:pt x="2538886" y="738214"/>
                        <a:pt x="2476021" y="643631"/>
                        <a:pt x="2412680" y="549333"/>
                      </a:cubicBezTo>
                      <a:cubicBezTo>
                        <a:pt x="2404107" y="536570"/>
                        <a:pt x="2396773" y="519330"/>
                        <a:pt x="2376580" y="534570"/>
                      </a:cubicBezTo>
                      <a:cubicBezTo>
                        <a:pt x="2374580" y="533427"/>
                        <a:pt x="2372484" y="532951"/>
                        <a:pt x="2370198" y="532951"/>
                      </a:cubicBezTo>
                      <a:cubicBezTo>
                        <a:pt x="2323431" y="405030"/>
                        <a:pt x="2246945" y="298635"/>
                        <a:pt x="2139312" y="214815"/>
                      </a:cubicBezTo>
                      <a:cubicBezTo>
                        <a:pt x="2079305" y="159380"/>
                        <a:pt x="2009106" y="119851"/>
                        <a:pt x="1934715" y="88323"/>
                      </a:cubicBezTo>
                      <a:cubicBezTo>
                        <a:pt x="1688304" y="-16261"/>
                        <a:pt x="1433986" y="-19881"/>
                        <a:pt x="1176525" y="35364"/>
                      </a:cubicBezTo>
                      <a:cubicBezTo>
                        <a:pt x="986978" y="76036"/>
                        <a:pt x="818766" y="158237"/>
                        <a:pt x="683321" y="300350"/>
                      </a:cubicBezTo>
                      <a:cubicBezTo>
                        <a:pt x="654365" y="324353"/>
                        <a:pt x="634267" y="355976"/>
                        <a:pt x="610740" y="384646"/>
                      </a:cubicBezTo>
                      <a:cubicBezTo>
                        <a:pt x="496726" y="589434"/>
                        <a:pt x="468151" y="708210"/>
                        <a:pt x="463769" y="843466"/>
                      </a:cubicBezTo>
                      <a:cubicBezTo>
                        <a:pt x="453197" y="987483"/>
                        <a:pt x="482343" y="1125501"/>
                        <a:pt x="524825" y="1262089"/>
                      </a:cubicBezTo>
                      <a:cubicBezTo>
                        <a:pt x="560258" y="1376008"/>
                        <a:pt x="634362" y="1467639"/>
                        <a:pt x="694656" y="1567080"/>
                      </a:cubicBezTo>
                      <a:cubicBezTo>
                        <a:pt x="754187" y="1665282"/>
                        <a:pt x="783809" y="1767676"/>
                        <a:pt x="762092" y="1883119"/>
                      </a:cubicBezTo>
                      <a:cubicBezTo>
                        <a:pt x="753425" y="1929411"/>
                        <a:pt x="752091" y="1977131"/>
                        <a:pt x="747424" y="2024185"/>
                      </a:cubicBezTo>
                      <a:cubicBezTo>
                        <a:pt x="732184" y="2075429"/>
                        <a:pt x="725898" y="2118482"/>
                        <a:pt x="714277" y="2168584"/>
                      </a:cubicBezTo>
                      <a:cubicBezTo>
                        <a:pt x="703704" y="2192777"/>
                        <a:pt x="691322" y="2234306"/>
                        <a:pt x="683797" y="2263262"/>
                      </a:cubicBezTo>
                      <a:cubicBezTo>
                        <a:pt x="631600" y="2341653"/>
                        <a:pt x="593024" y="2424330"/>
                        <a:pt x="593405" y="2521580"/>
                      </a:cubicBezTo>
                      <a:cubicBezTo>
                        <a:pt x="593691" y="2581302"/>
                        <a:pt x="564639" y="2629689"/>
                        <a:pt x="524349" y="2672170"/>
                      </a:cubicBezTo>
                      <a:cubicBezTo>
                        <a:pt x="489773" y="2708651"/>
                        <a:pt x="454340" y="2744370"/>
                        <a:pt x="426527" y="2786661"/>
                      </a:cubicBezTo>
                      <a:cubicBezTo>
                        <a:pt x="291367" y="2916010"/>
                        <a:pt x="188307" y="3069649"/>
                        <a:pt x="92009" y="3228335"/>
                      </a:cubicBezTo>
                      <a:cubicBezTo>
                        <a:pt x="58385" y="3283771"/>
                        <a:pt x="26667" y="3340254"/>
                        <a:pt x="4379" y="3401690"/>
                      </a:cubicBezTo>
                      <a:cubicBezTo>
                        <a:pt x="-4003" y="3424645"/>
                        <a:pt x="-1146" y="3438647"/>
                        <a:pt x="19905" y="3453411"/>
                      </a:cubicBezTo>
                      <a:cubicBezTo>
                        <a:pt x="389284" y="3711253"/>
                        <a:pt x="816290" y="3870892"/>
                        <a:pt x="1266727" y="3895752"/>
                      </a:cubicBezTo>
                      <a:cubicBezTo>
                        <a:pt x="1476372" y="3907277"/>
                        <a:pt x="1687923" y="3890418"/>
                        <a:pt x="1892710" y="3843460"/>
                      </a:cubicBezTo>
                      <a:cubicBezTo>
                        <a:pt x="1997675" y="3819457"/>
                        <a:pt x="2100831" y="3787548"/>
                        <a:pt x="2200653" y="3747352"/>
                      </a:cubicBezTo>
                      <a:cubicBezTo>
                        <a:pt x="2227228" y="3736684"/>
                        <a:pt x="2395344" y="3640768"/>
                        <a:pt x="2415823" y="3657627"/>
                      </a:cubicBezTo>
                      <a:cubicBezTo>
                        <a:pt x="2347529" y="3601429"/>
                        <a:pt x="2308286" y="3532183"/>
                        <a:pt x="2285140" y="3452935"/>
                      </a:cubicBezTo>
                      <a:cubicBezTo>
                        <a:pt x="2257613" y="3358637"/>
                        <a:pt x="2243992" y="3261387"/>
                        <a:pt x="2225133" y="3165280"/>
                      </a:cubicBezTo>
                      <a:cubicBezTo>
                        <a:pt x="2175507" y="2913343"/>
                        <a:pt x="2098260" y="2674837"/>
                        <a:pt x="1906903" y="2489671"/>
                      </a:cubicBezTo>
                      <a:cubicBezTo>
                        <a:pt x="1891948" y="2475193"/>
                        <a:pt x="1881566" y="2457096"/>
                        <a:pt x="1882042" y="2434903"/>
                      </a:cubicBezTo>
                      <a:cubicBezTo>
                        <a:pt x="1894234" y="2396612"/>
                        <a:pt x="1917761" y="2365180"/>
                        <a:pt x="1910522" y="2317078"/>
                      </a:cubicBezTo>
                      <a:cubicBezTo>
                        <a:pt x="1903950" y="2273454"/>
                        <a:pt x="1937954" y="2229353"/>
                        <a:pt x="1959766" y="2187824"/>
                      </a:cubicBezTo>
                      <a:cubicBezTo>
                        <a:pt x="1975768" y="2173441"/>
                        <a:pt x="1995294" y="2178204"/>
                        <a:pt x="2013677" y="2178490"/>
                      </a:cubicBezTo>
                      <a:cubicBezTo>
                        <a:pt x="2118834" y="2180204"/>
                        <a:pt x="2223894" y="2182490"/>
                        <a:pt x="2329050" y="2184490"/>
                      </a:cubicBezTo>
                      <a:cubicBezTo>
                        <a:pt x="2479355" y="2157154"/>
                        <a:pt x="2530980" y="2077239"/>
                        <a:pt x="2491261" y="1933411"/>
                      </a:cubicBezTo>
                      <a:cubicBezTo>
                        <a:pt x="2490023" y="1928839"/>
                        <a:pt x="2490118" y="1923696"/>
                        <a:pt x="2488118" y="1919600"/>
                      </a:cubicBezTo>
                      <a:cubicBezTo>
                        <a:pt x="2457352" y="1857402"/>
                        <a:pt x="2468687" y="1803109"/>
                        <a:pt x="2519550" y="1757103"/>
                      </a:cubicBezTo>
                      <a:cubicBezTo>
                        <a:pt x="2544220" y="1734815"/>
                        <a:pt x="2541934" y="1713193"/>
                        <a:pt x="2519836" y="1692715"/>
                      </a:cubicBezTo>
                      <a:cubicBezTo>
                        <a:pt x="2490975" y="1665949"/>
                        <a:pt x="2496786" y="1647185"/>
                        <a:pt x="2527647" y="1626611"/>
                      </a:cubicBezTo>
                      <a:cubicBezTo>
                        <a:pt x="2561365" y="1604132"/>
                        <a:pt x="2565651" y="1574509"/>
                        <a:pt x="2539172" y="1541934"/>
                      </a:cubicBezTo>
                      <a:cubicBezTo>
                        <a:pt x="2521741" y="1520407"/>
                        <a:pt x="2515645" y="1494023"/>
                        <a:pt x="2509930" y="1467829"/>
                      </a:cubicBezTo>
                      <a:cubicBezTo>
                        <a:pt x="2498500" y="1415918"/>
                        <a:pt x="2504310" y="1406584"/>
                        <a:pt x="2555936" y="1397440"/>
                      </a:cubicBezTo>
                      <a:cubicBezTo>
                        <a:pt x="2589083" y="1391534"/>
                        <a:pt x="2619944" y="1380485"/>
                        <a:pt x="2648519" y="1362769"/>
                      </a:cubicBezTo>
                      <a:cubicBezTo>
                        <a:pt x="2697096" y="1332860"/>
                        <a:pt x="2704811" y="1308857"/>
                        <a:pt x="2683285" y="1256184"/>
                      </a:cubicBezTo>
                      <a:close/>
                    </a:path>
                  </a:pathLst>
                </a:custGeom>
                <a:solidFill>
                  <a:srgbClr val="BCE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56"/>
                <p:cNvSpPr/>
                <p:nvPr/>
              </p:nvSpPr>
              <p:spPr>
                <a:xfrm>
                  <a:off x="4619069" y="3087650"/>
                  <a:ext cx="396387" cy="412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387" h="412313" extrusionOk="0">
                      <a:moveTo>
                        <a:pt x="357981" y="412273"/>
                      </a:moveTo>
                      <a:lnTo>
                        <a:pt x="16605" y="389889"/>
                      </a:lnTo>
                      <a:cubicBezTo>
                        <a:pt x="6889" y="389222"/>
                        <a:pt x="-541" y="380840"/>
                        <a:pt x="31" y="371125"/>
                      </a:cubicBezTo>
                      <a:lnTo>
                        <a:pt x="21748" y="16604"/>
                      </a:lnTo>
                      <a:cubicBezTo>
                        <a:pt x="22319" y="6889"/>
                        <a:pt x="30701" y="-541"/>
                        <a:pt x="40512" y="31"/>
                      </a:cubicBezTo>
                      <a:lnTo>
                        <a:pt x="379698" y="20033"/>
                      </a:lnTo>
                      <a:cubicBezTo>
                        <a:pt x="389413" y="20605"/>
                        <a:pt x="396842" y="28987"/>
                        <a:pt x="396366" y="38702"/>
                      </a:cubicBezTo>
                      <a:lnTo>
                        <a:pt x="376840" y="395604"/>
                      </a:lnTo>
                      <a:cubicBezTo>
                        <a:pt x="376268" y="405415"/>
                        <a:pt x="367791" y="412940"/>
                        <a:pt x="357981" y="412273"/>
                      </a:cubicBezTo>
                      <a:close/>
                    </a:path>
                  </a:pathLst>
                </a:custGeom>
                <a:solidFill>
                  <a:srgbClr val="1964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56"/>
                <p:cNvSpPr/>
                <p:nvPr/>
              </p:nvSpPr>
              <p:spPr>
                <a:xfrm>
                  <a:off x="4634782" y="3105364"/>
                  <a:ext cx="361255" cy="37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55" h="376018" extrusionOk="0">
                      <a:moveTo>
                        <a:pt x="326265" y="375985"/>
                      </a:moveTo>
                      <a:lnTo>
                        <a:pt x="15083" y="355602"/>
                      </a:lnTo>
                      <a:cubicBezTo>
                        <a:pt x="6225" y="355030"/>
                        <a:pt x="-538" y="347410"/>
                        <a:pt x="34" y="338457"/>
                      </a:cubicBezTo>
                      <a:lnTo>
                        <a:pt x="19846" y="15178"/>
                      </a:lnTo>
                      <a:cubicBezTo>
                        <a:pt x="20417" y="6320"/>
                        <a:pt x="28037" y="-538"/>
                        <a:pt x="36896" y="33"/>
                      </a:cubicBezTo>
                      <a:lnTo>
                        <a:pt x="346077" y="18321"/>
                      </a:lnTo>
                      <a:cubicBezTo>
                        <a:pt x="354935" y="18893"/>
                        <a:pt x="361793" y="26418"/>
                        <a:pt x="361222" y="35371"/>
                      </a:cubicBezTo>
                      <a:lnTo>
                        <a:pt x="343410" y="360745"/>
                      </a:lnTo>
                      <a:cubicBezTo>
                        <a:pt x="342934" y="369699"/>
                        <a:pt x="335219" y="376557"/>
                        <a:pt x="326265" y="3759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p56"/>
                <p:cNvSpPr/>
                <p:nvPr/>
              </p:nvSpPr>
              <p:spPr>
                <a:xfrm>
                  <a:off x="4768832" y="3111017"/>
                  <a:ext cx="100107" cy="364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07" h="364140" extrusionOk="0">
                      <a:moveTo>
                        <a:pt x="77819" y="364141"/>
                      </a:moveTo>
                      <a:lnTo>
                        <a:pt x="0" y="356902"/>
                      </a:lnTo>
                      <a:lnTo>
                        <a:pt x="21241" y="0"/>
                      </a:lnTo>
                      <a:lnTo>
                        <a:pt x="100108" y="5334"/>
                      </a:lnTo>
                      <a:close/>
                    </a:path>
                  </a:pathLst>
                </a:custGeom>
                <a:solidFill>
                  <a:srgbClr val="FCEBE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56"/>
                <p:cNvSpPr/>
                <p:nvPr/>
              </p:nvSpPr>
              <p:spPr>
                <a:xfrm>
                  <a:off x="4096341" y="1586812"/>
                  <a:ext cx="2123869" cy="1972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869" h="1972260" extrusionOk="0">
                      <a:moveTo>
                        <a:pt x="2112576" y="1043954"/>
                      </a:moveTo>
                      <a:cubicBezTo>
                        <a:pt x="2091431" y="992138"/>
                        <a:pt x="2056093" y="949085"/>
                        <a:pt x="2025804" y="902889"/>
                      </a:cubicBezTo>
                      <a:cubicBezTo>
                        <a:pt x="2023708" y="899936"/>
                        <a:pt x="2021137" y="897841"/>
                        <a:pt x="2018184" y="896222"/>
                      </a:cubicBezTo>
                      <a:cubicBezTo>
                        <a:pt x="2023899" y="876029"/>
                        <a:pt x="2011040" y="866123"/>
                        <a:pt x="1994085" y="858503"/>
                      </a:cubicBezTo>
                      <a:cubicBezTo>
                        <a:pt x="1992942" y="858407"/>
                        <a:pt x="1991799" y="858503"/>
                        <a:pt x="1990657" y="858503"/>
                      </a:cubicBezTo>
                      <a:cubicBezTo>
                        <a:pt x="1941603" y="791542"/>
                        <a:pt x="1892358" y="724581"/>
                        <a:pt x="1843686" y="657335"/>
                      </a:cubicBezTo>
                      <a:cubicBezTo>
                        <a:pt x="1832923" y="642380"/>
                        <a:pt x="1819683" y="628188"/>
                        <a:pt x="1830637" y="606281"/>
                      </a:cubicBezTo>
                      <a:cubicBezTo>
                        <a:pt x="1849687" y="568181"/>
                        <a:pt x="1846924" y="527509"/>
                        <a:pt x="1842162" y="486932"/>
                      </a:cubicBezTo>
                      <a:cubicBezTo>
                        <a:pt x="1844257" y="485504"/>
                        <a:pt x="1846257" y="483789"/>
                        <a:pt x="1848067" y="481693"/>
                      </a:cubicBezTo>
                      <a:cubicBezTo>
                        <a:pt x="1853115" y="423496"/>
                        <a:pt x="1839399" y="370346"/>
                        <a:pt x="1805871" y="322340"/>
                      </a:cubicBezTo>
                      <a:cubicBezTo>
                        <a:pt x="1803871" y="321197"/>
                        <a:pt x="1801776" y="320721"/>
                        <a:pt x="1799490" y="320721"/>
                      </a:cubicBezTo>
                      <a:cubicBezTo>
                        <a:pt x="1799490" y="320721"/>
                        <a:pt x="1799490" y="320721"/>
                        <a:pt x="1799490" y="320721"/>
                      </a:cubicBezTo>
                      <a:cubicBezTo>
                        <a:pt x="1752722" y="192800"/>
                        <a:pt x="1676236" y="86406"/>
                        <a:pt x="1568604" y="2586"/>
                      </a:cubicBezTo>
                      <a:cubicBezTo>
                        <a:pt x="1542505" y="-4462"/>
                        <a:pt x="1518693" y="4301"/>
                        <a:pt x="1494404" y="12111"/>
                      </a:cubicBezTo>
                      <a:cubicBezTo>
                        <a:pt x="1302094" y="74690"/>
                        <a:pt x="1105498" y="116886"/>
                        <a:pt x="902997" y="124220"/>
                      </a:cubicBezTo>
                      <a:cubicBezTo>
                        <a:pt x="661728" y="132983"/>
                        <a:pt x="421984" y="107933"/>
                        <a:pt x="182526" y="81929"/>
                      </a:cubicBezTo>
                      <a:cubicBezTo>
                        <a:pt x="158237" y="79262"/>
                        <a:pt x="135282" y="79548"/>
                        <a:pt x="112517" y="88121"/>
                      </a:cubicBezTo>
                      <a:cubicBezTo>
                        <a:pt x="83561" y="112123"/>
                        <a:pt x="63463" y="143747"/>
                        <a:pt x="39936" y="172417"/>
                      </a:cubicBezTo>
                      <a:cubicBezTo>
                        <a:pt x="36793" y="178037"/>
                        <a:pt x="34507" y="184323"/>
                        <a:pt x="35936" y="190514"/>
                      </a:cubicBezTo>
                      <a:cubicBezTo>
                        <a:pt x="61939" y="302528"/>
                        <a:pt x="40413" y="409875"/>
                        <a:pt x="5075" y="516079"/>
                      </a:cubicBezTo>
                      <a:cubicBezTo>
                        <a:pt x="598" y="529604"/>
                        <a:pt x="-3021" y="543511"/>
                        <a:pt x="3741" y="557608"/>
                      </a:cubicBezTo>
                      <a:cubicBezTo>
                        <a:pt x="19743" y="573705"/>
                        <a:pt x="39365" y="568943"/>
                        <a:pt x="57462" y="565037"/>
                      </a:cubicBezTo>
                      <a:cubicBezTo>
                        <a:pt x="93372" y="557322"/>
                        <a:pt x="101849" y="570848"/>
                        <a:pt x="96705" y="605138"/>
                      </a:cubicBezTo>
                      <a:cubicBezTo>
                        <a:pt x="74607" y="752585"/>
                        <a:pt x="95658" y="893555"/>
                        <a:pt x="154332" y="1031381"/>
                      </a:cubicBezTo>
                      <a:cubicBezTo>
                        <a:pt x="287491" y="1343897"/>
                        <a:pt x="648774" y="1537826"/>
                        <a:pt x="982149" y="1471817"/>
                      </a:cubicBezTo>
                      <a:cubicBezTo>
                        <a:pt x="1003390" y="1465055"/>
                        <a:pt x="1025107" y="1460578"/>
                        <a:pt x="1046539" y="1455244"/>
                      </a:cubicBezTo>
                      <a:cubicBezTo>
                        <a:pt x="1186461" y="1420192"/>
                        <a:pt x="1310571" y="1358470"/>
                        <a:pt x="1406297" y="1246646"/>
                      </a:cubicBezTo>
                      <a:cubicBezTo>
                        <a:pt x="1445446" y="1200926"/>
                        <a:pt x="1480878" y="1152349"/>
                        <a:pt x="1520217" y="1106629"/>
                      </a:cubicBezTo>
                      <a:cubicBezTo>
                        <a:pt x="1532980" y="1104914"/>
                        <a:pt x="1535838" y="1115297"/>
                        <a:pt x="1539076" y="1123583"/>
                      </a:cubicBezTo>
                      <a:cubicBezTo>
                        <a:pt x="1559555" y="1174923"/>
                        <a:pt x="1581558" y="1225596"/>
                        <a:pt x="1598131" y="1278460"/>
                      </a:cubicBezTo>
                      <a:cubicBezTo>
                        <a:pt x="1663282" y="1487248"/>
                        <a:pt x="1702430" y="1701465"/>
                        <a:pt x="1735196" y="1917206"/>
                      </a:cubicBezTo>
                      <a:cubicBezTo>
                        <a:pt x="1738339" y="1937590"/>
                        <a:pt x="1739958" y="1958354"/>
                        <a:pt x="1758246" y="1972261"/>
                      </a:cubicBezTo>
                      <a:cubicBezTo>
                        <a:pt x="1908646" y="1944924"/>
                        <a:pt x="1960176" y="1865009"/>
                        <a:pt x="1920457" y="1721182"/>
                      </a:cubicBezTo>
                      <a:cubicBezTo>
                        <a:pt x="1919219" y="1716610"/>
                        <a:pt x="1919314" y="1711466"/>
                        <a:pt x="1917314" y="1707371"/>
                      </a:cubicBezTo>
                      <a:cubicBezTo>
                        <a:pt x="1886548" y="1645172"/>
                        <a:pt x="1897883" y="1590880"/>
                        <a:pt x="1948746" y="1544874"/>
                      </a:cubicBezTo>
                      <a:cubicBezTo>
                        <a:pt x="1973416" y="1522586"/>
                        <a:pt x="1971130" y="1500964"/>
                        <a:pt x="1949032" y="1480485"/>
                      </a:cubicBezTo>
                      <a:cubicBezTo>
                        <a:pt x="1920171" y="1453720"/>
                        <a:pt x="1925982" y="1434956"/>
                        <a:pt x="1956843" y="1414382"/>
                      </a:cubicBezTo>
                      <a:cubicBezTo>
                        <a:pt x="1990561" y="1391903"/>
                        <a:pt x="1994848" y="1362280"/>
                        <a:pt x="1968368" y="1329704"/>
                      </a:cubicBezTo>
                      <a:cubicBezTo>
                        <a:pt x="1950937" y="1308178"/>
                        <a:pt x="1944841" y="1281794"/>
                        <a:pt x="1939126" y="1255600"/>
                      </a:cubicBezTo>
                      <a:cubicBezTo>
                        <a:pt x="1927696" y="1203689"/>
                        <a:pt x="1933507" y="1194354"/>
                        <a:pt x="1985132" y="1185210"/>
                      </a:cubicBezTo>
                      <a:cubicBezTo>
                        <a:pt x="2018279" y="1179305"/>
                        <a:pt x="2049140" y="1168256"/>
                        <a:pt x="2077715" y="1150539"/>
                      </a:cubicBezTo>
                      <a:cubicBezTo>
                        <a:pt x="2126292" y="1120631"/>
                        <a:pt x="2134008" y="1096628"/>
                        <a:pt x="2112576" y="1043954"/>
                      </a:cubicBezTo>
                      <a:close/>
                    </a:path>
                  </a:pathLst>
                </a:custGeom>
                <a:solidFill>
                  <a:srgbClr val="C2B5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56"/>
                <p:cNvSpPr/>
                <p:nvPr/>
              </p:nvSpPr>
              <p:spPr>
                <a:xfrm>
                  <a:off x="5254492" y="1898199"/>
                  <a:ext cx="862367" cy="7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367" h="731225" extrusionOk="0">
                      <a:moveTo>
                        <a:pt x="836696" y="537782"/>
                      </a:moveTo>
                      <a:cubicBezTo>
                        <a:pt x="835553" y="537686"/>
                        <a:pt x="834410" y="537782"/>
                        <a:pt x="833267" y="537782"/>
                      </a:cubicBezTo>
                      <a:cubicBezTo>
                        <a:pt x="784213" y="470821"/>
                        <a:pt x="734969" y="403860"/>
                        <a:pt x="686296" y="336613"/>
                      </a:cubicBezTo>
                      <a:cubicBezTo>
                        <a:pt x="675533" y="321659"/>
                        <a:pt x="662293" y="307467"/>
                        <a:pt x="673247" y="285560"/>
                      </a:cubicBezTo>
                      <a:cubicBezTo>
                        <a:pt x="692297" y="247460"/>
                        <a:pt x="689535" y="206788"/>
                        <a:pt x="684772" y="166211"/>
                      </a:cubicBezTo>
                      <a:cubicBezTo>
                        <a:pt x="686868" y="164783"/>
                        <a:pt x="688868" y="163068"/>
                        <a:pt x="690678" y="160973"/>
                      </a:cubicBezTo>
                      <a:cubicBezTo>
                        <a:pt x="695726" y="102775"/>
                        <a:pt x="682010" y="49625"/>
                        <a:pt x="648482" y="1619"/>
                      </a:cubicBezTo>
                      <a:cubicBezTo>
                        <a:pt x="646482" y="476"/>
                        <a:pt x="644386" y="0"/>
                        <a:pt x="642100" y="0"/>
                      </a:cubicBezTo>
                      <a:cubicBezTo>
                        <a:pt x="430741" y="99917"/>
                        <a:pt x="216142" y="192691"/>
                        <a:pt x="1544" y="285560"/>
                      </a:cubicBezTo>
                      <a:cubicBezTo>
                        <a:pt x="-4552" y="306515"/>
                        <a:pt x="8783" y="322040"/>
                        <a:pt x="17546" y="338042"/>
                      </a:cubicBezTo>
                      <a:cubicBezTo>
                        <a:pt x="77268" y="447199"/>
                        <a:pt x="88221" y="561594"/>
                        <a:pt x="56218" y="680942"/>
                      </a:cubicBezTo>
                      <a:cubicBezTo>
                        <a:pt x="51740" y="697420"/>
                        <a:pt x="44692" y="714185"/>
                        <a:pt x="55360" y="731044"/>
                      </a:cubicBezTo>
                      <a:cubicBezTo>
                        <a:pt x="67933" y="730758"/>
                        <a:pt x="80887" y="732187"/>
                        <a:pt x="93079" y="729901"/>
                      </a:cubicBezTo>
                      <a:cubicBezTo>
                        <a:pt x="225000" y="705040"/>
                        <a:pt x="356922" y="680085"/>
                        <a:pt x="488557" y="654177"/>
                      </a:cubicBezTo>
                      <a:cubicBezTo>
                        <a:pt x="612382" y="629793"/>
                        <a:pt x="736017" y="604171"/>
                        <a:pt x="859651" y="579120"/>
                      </a:cubicBezTo>
                      <a:cubicBezTo>
                        <a:pt x="868414" y="556451"/>
                        <a:pt x="854698" y="545878"/>
                        <a:pt x="836696" y="537782"/>
                      </a:cubicBezTo>
                      <a:close/>
                    </a:path>
                  </a:pathLst>
                </a:custGeom>
                <a:solidFill>
                  <a:srgbClr val="19A5BE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56"/>
                <p:cNvSpPr/>
                <p:nvPr/>
              </p:nvSpPr>
              <p:spPr>
                <a:xfrm>
                  <a:off x="3994788" y="4089830"/>
                  <a:ext cx="1360045" cy="1174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45" h="1174460" extrusionOk="0">
                      <a:moveTo>
                        <a:pt x="1345830" y="1134214"/>
                      </a:moveTo>
                      <a:cubicBezTo>
                        <a:pt x="1164760" y="1167551"/>
                        <a:pt x="982356" y="1181362"/>
                        <a:pt x="798428" y="1171171"/>
                      </a:cubicBezTo>
                      <a:cubicBezTo>
                        <a:pt x="539539" y="1156883"/>
                        <a:pt x="288841" y="1105067"/>
                        <a:pt x="49192" y="1004388"/>
                      </a:cubicBezTo>
                      <a:cubicBezTo>
                        <a:pt x="35285" y="998577"/>
                        <a:pt x="17283" y="998101"/>
                        <a:pt x="12235" y="979147"/>
                      </a:cubicBezTo>
                      <a:cubicBezTo>
                        <a:pt x="-2053" y="961430"/>
                        <a:pt x="-910" y="939904"/>
                        <a:pt x="1376" y="919901"/>
                      </a:cubicBezTo>
                      <a:cubicBezTo>
                        <a:pt x="25189" y="708351"/>
                        <a:pt x="58241" y="498515"/>
                        <a:pt x="158063" y="306777"/>
                      </a:cubicBezTo>
                      <a:cubicBezTo>
                        <a:pt x="263409" y="104371"/>
                        <a:pt x="431811" y="3215"/>
                        <a:pt x="660887" y="72"/>
                      </a:cubicBezTo>
                      <a:cubicBezTo>
                        <a:pt x="820050" y="-2119"/>
                        <a:pt x="960734" y="45887"/>
                        <a:pt x="1081321" y="148471"/>
                      </a:cubicBezTo>
                      <a:cubicBezTo>
                        <a:pt x="1169332" y="223433"/>
                        <a:pt x="1220195" y="324398"/>
                        <a:pt x="1260200" y="430316"/>
                      </a:cubicBezTo>
                      <a:cubicBezTo>
                        <a:pt x="1312778" y="569572"/>
                        <a:pt x="1325827" y="716638"/>
                        <a:pt x="1342020" y="863132"/>
                      </a:cubicBezTo>
                      <a:cubicBezTo>
                        <a:pt x="1349926" y="933998"/>
                        <a:pt x="1347545" y="1005435"/>
                        <a:pt x="1358403" y="1076016"/>
                      </a:cubicBezTo>
                      <a:cubicBezTo>
                        <a:pt x="1361546" y="1096590"/>
                        <a:pt x="1361546" y="1117354"/>
                        <a:pt x="1345830" y="11342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56"/>
                <p:cNvSpPr/>
                <p:nvPr/>
              </p:nvSpPr>
              <p:spPr>
                <a:xfrm>
                  <a:off x="4209715" y="1365534"/>
                  <a:ext cx="1455896" cy="353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896" h="353523" extrusionOk="0">
                      <a:moveTo>
                        <a:pt x="1455896" y="214720"/>
                      </a:moveTo>
                      <a:cubicBezTo>
                        <a:pt x="1140523" y="331020"/>
                        <a:pt x="815435" y="372073"/>
                        <a:pt x="480536" y="345975"/>
                      </a:cubicBezTo>
                      <a:cubicBezTo>
                        <a:pt x="320040" y="333497"/>
                        <a:pt x="159734" y="320638"/>
                        <a:pt x="0" y="300350"/>
                      </a:cubicBezTo>
                      <a:cubicBezTo>
                        <a:pt x="135446" y="158237"/>
                        <a:pt x="303657" y="76036"/>
                        <a:pt x="493205" y="35364"/>
                      </a:cubicBezTo>
                      <a:cubicBezTo>
                        <a:pt x="750665" y="-19881"/>
                        <a:pt x="1004983" y="-16261"/>
                        <a:pt x="1251394" y="88323"/>
                      </a:cubicBezTo>
                      <a:cubicBezTo>
                        <a:pt x="1325785" y="119756"/>
                        <a:pt x="1395984" y="159285"/>
                        <a:pt x="1455896" y="2147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p56"/>
                <p:cNvSpPr/>
                <p:nvPr/>
              </p:nvSpPr>
              <p:spPr>
                <a:xfrm>
                  <a:off x="3945217" y="3916984"/>
                  <a:ext cx="1453694" cy="1307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694" h="1307059" extrusionOk="0">
                      <a:moveTo>
                        <a:pt x="149627" y="405899"/>
                      </a:moveTo>
                      <a:cubicBezTo>
                        <a:pt x="194013" y="316840"/>
                        <a:pt x="234208" y="225210"/>
                        <a:pt x="309647" y="155677"/>
                      </a:cubicBezTo>
                      <a:cubicBezTo>
                        <a:pt x="402134" y="70428"/>
                        <a:pt x="510433" y="22137"/>
                        <a:pt x="635211" y="6039"/>
                      </a:cubicBezTo>
                      <a:cubicBezTo>
                        <a:pt x="818663" y="-17583"/>
                        <a:pt x="982683" y="28328"/>
                        <a:pt x="1128225" y="139580"/>
                      </a:cubicBezTo>
                      <a:cubicBezTo>
                        <a:pt x="1219951" y="209684"/>
                        <a:pt x="1275958" y="306648"/>
                        <a:pt x="1317868" y="412281"/>
                      </a:cubicBezTo>
                      <a:cubicBezTo>
                        <a:pt x="1368160" y="539249"/>
                        <a:pt x="1392449" y="671837"/>
                        <a:pt x="1406736" y="807282"/>
                      </a:cubicBezTo>
                      <a:cubicBezTo>
                        <a:pt x="1421119" y="943681"/>
                        <a:pt x="1435406" y="1079888"/>
                        <a:pt x="1435597" y="1217334"/>
                      </a:cubicBezTo>
                      <a:cubicBezTo>
                        <a:pt x="1435597" y="1241623"/>
                        <a:pt x="1447408" y="1265911"/>
                        <a:pt x="1453695" y="1290295"/>
                      </a:cubicBezTo>
                      <a:cubicBezTo>
                        <a:pt x="1436359" y="1303059"/>
                        <a:pt x="1414928" y="1301725"/>
                        <a:pt x="1395496" y="1307059"/>
                      </a:cubicBezTo>
                      <a:cubicBezTo>
                        <a:pt x="1378351" y="1051027"/>
                        <a:pt x="1372161" y="794043"/>
                        <a:pt x="1274339" y="550012"/>
                      </a:cubicBezTo>
                      <a:cubicBezTo>
                        <a:pt x="1121177" y="168060"/>
                        <a:pt x="648165" y="94336"/>
                        <a:pt x="383370" y="287598"/>
                      </a:cubicBezTo>
                      <a:cubicBezTo>
                        <a:pt x="268784" y="371228"/>
                        <a:pt x="206110" y="490005"/>
                        <a:pt x="161819" y="620211"/>
                      </a:cubicBezTo>
                      <a:cubicBezTo>
                        <a:pt x="116861" y="752323"/>
                        <a:pt x="92381" y="888816"/>
                        <a:pt x="73522" y="1026929"/>
                      </a:cubicBezTo>
                      <a:cubicBezTo>
                        <a:pt x="67807" y="1068744"/>
                        <a:pt x="70379" y="1110749"/>
                        <a:pt x="61997" y="1151992"/>
                      </a:cubicBezTo>
                      <a:cubicBezTo>
                        <a:pt x="38660" y="1164946"/>
                        <a:pt x="24278" y="1146182"/>
                        <a:pt x="7323" y="1136466"/>
                      </a:cubicBezTo>
                      <a:cubicBezTo>
                        <a:pt x="-10203" y="1097033"/>
                        <a:pt x="8752" y="1058647"/>
                        <a:pt x="12466" y="1020357"/>
                      </a:cubicBezTo>
                      <a:cubicBezTo>
                        <a:pt x="30469" y="833000"/>
                        <a:pt x="56377" y="646786"/>
                        <a:pt x="116003" y="467145"/>
                      </a:cubicBezTo>
                      <a:cubicBezTo>
                        <a:pt x="123338" y="444666"/>
                        <a:pt x="129433" y="421425"/>
                        <a:pt x="149627" y="40589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p56"/>
                <p:cNvSpPr/>
                <p:nvPr/>
              </p:nvSpPr>
              <p:spPr>
                <a:xfrm>
                  <a:off x="4210001" y="3399148"/>
                  <a:ext cx="1276159" cy="42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159" h="421149" extrusionOk="0">
                      <a:moveTo>
                        <a:pt x="63817" y="0"/>
                      </a:moveTo>
                      <a:cubicBezTo>
                        <a:pt x="219456" y="67723"/>
                        <a:pt x="381857" y="113538"/>
                        <a:pt x="548354" y="143542"/>
                      </a:cubicBezTo>
                      <a:cubicBezTo>
                        <a:pt x="726472" y="175641"/>
                        <a:pt x="906875" y="177070"/>
                        <a:pt x="1086993" y="171545"/>
                      </a:cubicBezTo>
                      <a:cubicBezTo>
                        <a:pt x="1149953" y="169640"/>
                        <a:pt x="1212913" y="161163"/>
                        <a:pt x="1276159" y="163544"/>
                      </a:cubicBezTo>
                      <a:cubicBezTo>
                        <a:pt x="1254252" y="205073"/>
                        <a:pt x="1220343" y="249174"/>
                        <a:pt x="1226915" y="292799"/>
                      </a:cubicBezTo>
                      <a:cubicBezTo>
                        <a:pt x="1234154" y="340900"/>
                        <a:pt x="1210627" y="372332"/>
                        <a:pt x="1198436" y="410623"/>
                      </a:cubicBezTo>
                      <a:cubicBezTo>
                        <a:pt x="1063181" y="427292"/>
                        <a:pt x="927259" y="419100"/>
                        <a:pt x="791623" y="419386"/>
                      </a:cubicBezTo>
                      <a:cubicBezTo>
                        <a:pt x="563499" y="419767"/>
                        <a:pt x="346329" y="363284"/>
                        <a:pt x="133255" y="287179"/>
                      </a:cubicBezTo>
                      <a:cubicBezTo>
                        <a:pt x="88773" y="271272"/>
                        <a:pt x="44387" y="255079"/>
                        <a:pt x="0" y="239078"/>
                      </a:cubicBezTo>
                      <a:cubicBezTo>
                        <a:pt x="7525" y="210122"/>
                        <a:pt x="20002" y="168593"/>
                        <a:pt x="30480" y="144399"/>
                      </a:cubicBezTo>
                      <a:cubicBezTo>
                        <a:pt x="42291" y="94298"/>
                        <a:pt x="48673" y="51245"/>
                        <a:pt x="63817" y="0"/>
                      </a:cubicBezTo>
                      <a:close/>
                    </a:path>
                  </a:pathLst>
                </a:custGeom>
                <a:solidFill>
                  <a:srgbClr val="1964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56"/>
                <p:cNvSpPr/>
                <p:nvPr/>
              </p:nvSpPr>
              <p:spPr>
                <a:xfrm>
                  <a:off x="5902879" y="1893924"/>
                  <a:ext cx="256290" cy="586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90" h="586538" extrusionOk="0">
                      <a:moveTo>
                        <a:pt x="35623" y="165057"/>
                      </a:moveTo>
                      <a:cubicBezTo>
                        <a:pt x="33719" y="109812"/>
                        <a:pt x="8858" y="59711"/>
                        <a:pt x="0" y="5990"/>
                      </a:cubicBezTo>
                      <a:cubicBezTo>
                        <a:pt x="20288" y="-9250"/>
                        <a:pt x="27527" y="7895"/>
                        <a:pt x="36100" y="20753"/>
                      </a:cubicBezTo>
                      <a:cubicBezTo>
                        <a:pt x="99346" y="115051"/>
                        <a:pt x="162211" y="209539"/>
                        <a:pt x="214122" y="310885"/>
                      </a:cubicBezTo>
                      <a:cubicBezTo>
                        <a:pt x="254318" y="389371"/>
                        <a:pt x="266986" y="471476"/>
                        <a:pt x="246888" y="558154"/>
                      </a:cubicBezTo>
                      <a:cubicBezTo>
                        <a:pt x="243174" y="574061"/>
                        <a:pt x="235934" y="583681"/>
                        <a:pt x="219933" y="586538"/>
                      </a:cubicBezTo>
                      <a:cubicBezTo>
                        <a:pt x="217075" y="585586"/>
                        <a:pt x="214122" y="584633"/>
                        <a:pt x="211169" y="583681"/>
                      </a:cubicBezTo>
                      <a:cubicBezTo>
                        <a:pt x="209169" y="567584"/>
                        <a:pt x="196501" y="558249"/>
                        <a:pt x="187738" y="546343"/>
                      </a:cubicBezTo>
                      <a:cubicBezTo>
                        <a:pt x="158782" y="535961"/>
                        <a:pt x="145256" y="510243"/>
                        <a:pt x="128969" y="487288"/>
                      </a:cubicBezTo>
                      <a:cubicBezTo>
                        <a:pt x="108966" y="459094"/>
                        <a:pt x="90297" y="428328"/>
                        <a:pt x="66104" y="405182"/>
                      </a:cubicBezTo>
                      <a:cubicBezTo>
                        <a:pt x="-10477" y="331745"/>
                        <a:pt x="18859" y="248306"/>
                        <a:pt x="35623" y="165057"/>
                      </a:cubicBezTo>
                      <a:close/>
                    </a:path>
                  </a:pathLst>
                </a:custGeom>
                <a:solidFill>
                  <a:srgbClr val="19A5B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56"/>
                <p:cNvSpPr/>
                <p:nvPr/>
              </p:nvSpPr>
              <p:spPr>
                <a:xfrm>
                  <a:off x="4446981" y="2003936"/>
                  <a:ext cx="895328" cy="893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28" h="893657" extrusionOk="0">
                      <a:moveTo>
                        <a:pt x="808960" y="179917"/>
                      </a:moveTo>
                      <a:cubicBezTo>
                        <a:pt x="905830" y="318887"/>
                        <a:pt x="917355" y="468144"/>
                        <a:pt x="862776" y="625401"/>
                      </a:cubicBezTo>
                      <a:cubicBezTo>
                        <a:pt x="832582" y="673217"/>
                        <a:pt x="805436" y="722747"/>
                        <a:pt x="764384" y="763418"/>
                      </a:cubicBezTo>
                      <a:cubicBezTo>
                        <a:pt x="635986" y="890577"/>
                        <a:pt x="442724" y="929058"/>
                        <a:pt x="274132" y="859145"/>
                      </a:cubicBezTo>
                      <a:cubicBezTo>
                        <a:pt x="109254" y="790755"/>
                        <a:pt x="-570" y="625592"/>
                        <a:pt x="2" y="446617"/>
                      </a:cubicBezTo>
                      <a:cubicBezTo>
                        <a:pt x="574" y="259260"/>
                        <a:pt x="119065" y="89430"/>
                        <a:pt x="292420" y="27517"/>
                      </a:cubicBezTo>
                      <a:cubicBezTo>
                        <a:pt x="474728" y="-37634"/>
                        <a:pt x="671134" y="15135"/>
                        <a:pt x="793625" y="162201"/>
                      </a:cubicBezTo>
                      <a:cubicBezTo>
                        <a:pt x="798769" y="168201"/>
                        <a:pt x="803912" y="174012"/>
                        <a:pt x="808960" y="17991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413;p56"/>
                <p:cNvSpPr/>
                <p:nvPr/>
              </p:nvSpPr>
              <p:spPr>
                <a:xfrm>
                  <a:off x="5085634" y="2669152"/>
                  <a:ext cx="531663" cy="864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663" h="864870" extrusionOk="0">
                      <a:moveTo>
                        <a:pt x="523113" y="0"/>
                      </a:moveTo>
                      <a:cubicBezTo>
                        <a:pt x="540734" y="10858"/>
                        <a:pt x="526256" y="22955"/>
                        <a:pt x="522541" y="32195"/>
                      </a:cubicBezTo>
                      <a:cubicBezTo>
                        <a:pt x="415766" y="296323"/>
                        <a:pt x="387858" y="570833"/>
                        <a:pt x="413290" y="852583"/>
                      </a:cubicBezTo>
                      <a:cubicBezTo>
                        <a:pt x="413480" y="854964"/>
                        <a:pt x="411194" y="857536"/>
                        <a:pt x="407765" y="864870"/>
                      </a:cubicBezTo>
                      <a:cubicBezTo>
                        <a:pt x="270796" y="698659"/>
                        <a:pt x="135350" y="534257"/>
                        <a:pt x="0" y="369951"/>
                      </a:cubicBezTo>
                      <a:cubicBezTo>
                        <a:pt x="38481" y="357664"/>
                        <a:pt x="76581" y="343948"/>
                        <a:pt x="115538" y="333280"/>
                      </a:cubicBezTo>
                      <a:cubicBezTo>
                        <a:pt x="241745" y="298704"/>
                        <a:pt x="342805" y="226790"/>
                        <a:pt x="424815" y="126683"/>
                      </a:cubicBezTo>
                      <a:cubicBezTo>
                        <a:pt x="458534" y="85344"/>
                        <a:pt x="490347" y="42291"/>
                        <a:pt x="523113" y="0"/>
                      </a:cubicBezTo>
                      <a:close/>
                    </a:path>
                  </a:pathLst>
                </a:custGeom>
                <a:solidFill>
                  <a:srgbClr val="0587A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56"/>
                <p:cNvSpPr/>
                <p:nvPr/>
              </p:nvSpPr>
              <p:spPr>
                <a:xfrm>
                  <a:off x="5563849" y="2058981"/>
                  <a:ext cx="526767" cy="450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767" h="450897" extrusionOk="0">
                      <a:moveTo>
                        <a:pt x="374653" y="0"/>
                      </a:moveTo>
                      <a:cubicBezTo>
                        <a:pt x="379702" y="42386"/>
                        <a:pt x="383607" y="84963"/>
                        <a:pt x="363700" y="124873"/>
                      </a:cubicBezTo>
                      <a:cubicBezTo>
                        <a:pt x="352746" y="146780"/>
                        <a:pt x="365986" y="160973"/>
                        <a:pt x="376749" y="175927"/>
                      </a:cubicBezTo>
                      <a:cubicBezTo>
                        <a:pt x="426469" y="244602"/>
                        <a:pt x="476762" y="312801"/>
                        <a:pt x="526768" y="381191"/>
                      </a:cubicBezTo>
                      <a:cubicBezTo>
                        <a:pt x="407610" y="449961"/>
                        <a:pt x="279308" y="466725"/>
                        <a:pt x="147292" y="436436"/>
                      </a:cubicBezTo>
                      <a:cubicBezTo>
                        <a:pt x="77569" y="420434"/>
                        <a:pt x="20895" y="380048"/>
                        <a:pt x="3560" y="301847"/>
                      </a:cubicBezTo>
                      <a:cubicBezTo>
                        <a:pt x="-9395" y="243269"/>
                        <a:pt x="14609" y="194405"/>
                        <a:pt x="49660" y="154496"/>
                      </a:cubicBezTo>
                      <a:cubicBezTo>
                        <a:pt x="135005" y="57436"/>
                        <a:pt x="246923" y="10668"/>
                        <a:pt x="374653" y="0"/>
                      </a:cubicBezTo>
                      <a:close/>
                    </a:path>
                  </a:pathLst>
                </a:custGeom>
                <a:solidFill>
                  <a:srgbClr val="309DA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56"/>
                <p:cNvSpPr/>
                <p:nvPr/>
              </p:nvSpPr>
              <p:spPr>
                <a:xfrm>
                  <a:off x="4784703" y="2354441"/>
                  <a:ext cx="204728" cy="203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28" h="203655" extrusionOk="0">
                      <a:moveTo>
                        <a:pt x="204728" y="101637"/>
                      </a:moveTo>
                      <a:cubicBezTo>
                        <a:pt x="204728" y="159645"/>
                        <a:pt x="161866" y="203079"/>
                        <a:pt x="104144" y="203650"/>
                      </a:cubicBezTo>
                      <a:cubicBezTo>
                        <a:pt x="45375" y="204222"/>
                        <a:pt x="-1488" y="157263"/>
                        <a:pt x="36" y="99351"/>
                      </a:cubicBezTo>
                      <a:cubicBezTo>
                        <a:pt x="1560" y="42297"/>
                        <a:pt x="46328" y="-566"/>
                        <a:pt x="104144" y="6"/>
                      </a:cubicBezTo>
                      <a:cubicBezTo>
                        <a:pt x="160532" y="482"/>
                        <a:pt x="204728" y="45249"/>
                        <a:pt x="204728" y="1016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56"/>
                <p:cNvSpPr/>
                <p:nvPr/>
              </p:nvSpPr>
              <p:spPr>
                <a:xfrm>
                  <a:off x="4246081" y="3481347"/>
                  <a:ext cx="1156435" cy="264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435" h="264799" extrusionOk="0">
                      <a:moveTo>
                        <a:pt x="752971" y="162403"/>
                      </a:moveTo>
                      <a:cubicBezTo>
                        <a:pt x="761829" y="160403"/>
                        <a:pt x="772687" y="159165"/>
                        <a:pt x="780593" y="162498"/>
                      </a:cubicBezTo>
                      <a:cubicBezTo>
                        <a:pt x="793071" y="167642"/>
                        <a:pt x="784308" y="178881"/>
                        <a:pt x="782117" y="186596"/>
                      </a:cubicBezTo>
                      <a:cubicBezTo>
                        <a:pt x="776783" y="206123"/>
                        <a:pt x="769163" y="224982"/>
                        <a:pt x="763257" y="244413"/>
                      </a:cubicBezTo>
                      <a:cubicBezTo>
                        <a:pt x="758209" y="260987"/>
                        <a:pt x="746303" y="265559"/>
                        <a:pt x="727253" y="264701"/>
                      </a:cubicBezTo>
                      <a:cubicBezTo>
                        <a:pt x="723538" y="264225"/>
                        <a:pt x="714871" y="266321"/>
                        <a:pt x="711061" y="256986"/>
                      </a:cubicBezTo>
                      <a:cubicBezTo>
                        <a:pt x="706584" y="246223"/>
                        <a:pt x="741636" y="164879"/>
                        <a:pt x="752971" y="162403"/>
                      </a:cubicBezTo>
                      <a:close/>
                      <a:moveTo>
                        <a:pt x="999002" y="158688"/>
                      </a:moveTo>
                      <a:cubicBezTo>
                        <a:pt x="1007860" y="156688"/>
                        <a:pt x="1018718" y="155450"/>
                        <a:pt x="1026624" y="158783"/>
                      </a:cubicBezTo>
                      <a:cubicBezTo>
                        <a:pt x="1039102" y="163927"/>
                        <a:pt x="1030339" y="175166"/>
                        <a:pt x="1028148" y="182881"/>
                      </a:cubicBezTo>
                      <a:cubicBezTo>
                        <a:pt x="1022814" y="202408"/>
                        <a:pt x="1015194" y="221267"/>
                        <a:pt x="1009289" y="240698"/>
                      </a:cubicBezTo>
                      <a:cubicBezTo>
                        <a:pt x="1004240" y="257272"/>
                        <a:pt x="992429" y="261844"/>
                        <a:pt x="973284" y="260986"/>
                      </a:cubicBezTo>
                      <a:cubicBezTo>
                        <a:pt x="969569" y="260510"/>
                        <a:pt x="960902" y="262606"/>
                        <a:pt x="957092" y="253271"/>
                      </a:cubicBezTo>
                      <a:cubicBezTo>
                        <a:pt x="952615" y="242508"/>
                        <a:pt x="987667" y="161164"/>
                        <a:pt x="999002" y="158688"/>
                      </a:cubicBezTo>
                      <a:close/>
                      <a:moveTo>
                        <a:pt x="893393" y="156307"/>
                      </a:moveTo>
                      <a:cubicBezTo>
                        <a:pt x="898870" y="156379"/>
                        <a:pt x="904133" y="157784"/>
                        <a:pt x="908514" y="161927"/>
                      </a:cubicBezTo>
                      <a:cubicBezTo>
                        <a:pt x="917182" y="170213"/>
                        <a:pt x="908419" y="179453"/>
                        <a:pt x="905942" y="187739"/>
                      </a:cubicBezTo>
                      <a:cubicBezTo>
                        <a:pt x="900513" y="205742"/>
                        <a:pt x="892893" y="223077"/>
                        <a:pt x="888321" y="241270"/>
                      </a:cubicBezTo>
                      <a:cubicBezTo>
                        <a:pt x="883844" y="258986"/>
                        <a:pt x="872605" y="262987"/>
                        <a:pt x="852793" y="261177"/>
                      </a:cubicBezTo>
                      <a:cubicBezTo>
                        <a:pt x="849650" y="260701"/>
                        <a:pt x="840982" y="263844"/>
                        <a:pt x="836696" y="254510"/>
                      </a:cubicBezTo>
                      <a:cubicBezTo>
                        <a:pt x="832219" y="244604"/>
                        <a:pt x="866414" y="161069"/>
                        <a:pt x="876986" y="158688"/>
                      </a:cubicBezTo>
                      <a:cubicBezTo>
                        <a:pt x="882225" y="157498"/>
                        <a:pt x="887916" y="156236"/>
                        <a:pt x="893393" y="156307"/>
                      </a:cubicBezTo>
                      <a:close/>
                      <a:moveTo>
                        <a:pt x="1122255" y="150687"/>
                      </a:moveTo>
                      <a:cubicBezTo>
                        <a:pt x="1131113" y="148687"/>
                        <a:pt x="1141972" y="147448"/>
                        <a:pt x="1149878" y="150782"/>
                      </a:cubicBezTo>
                      <a:cubicBezTo>
                        <a:pt x="1162355" y="155926"/>
                        <a:pt x="1153592" y="167165"/>
                        <a:pt x="1151401" y="174881"/>
                      </a:cubicBezTo>
                      <a:cubicBezTo>
                        <a:pt x="1146067" y="194407"/>
                        <a:pt x="1138447" y="213266"/>
                        <a:pt x="1132542" y="232697"/>
                      </a:cubicBezTo>
                      <a:cubicBezTo>
                        <a:pt x="1127493" y="249366"/>
                        <a:pt x="1115683" y="253843"/>
                        <a:pt x="1096537" y="252986"/>
                      </a:cubicBezTo>
                      <a:cubicBezTo>
                        <a:pt x="1092823" y="252509"/>
                        <a:pt x="1084155" y="254605"/>
                        <a:pt x="1080345" y="245270"/>
                      </a:cubicBezTo>
                      <a:cubicBezTo>
                        <a:pt x="1075868" y="234507"/>
                        <a:pt x="1110920" y="153164"/>
                        <a:pt x="1122255" y="150687"/>
                      </a:cubicBezTo>
                      <a:close/>
                      <a:moveTo>
                        <a:pt x="630861" y="150687"/>
                      </a:moveTo>
                      <a:cubicBezTo>
                        <a:pt x="639719" y="148687"/>
                        <a:pt x="650577" y="147448"/>
                        <a:pt x="658483" y="150782"/>
                      </a:cubicBezTo>
                      <a:cubicBezTo>
                        <a:pt x="670961" y="155926"/>
                        <a:pt x="662198" y="167165"/>
                        <a:pt x="660007" y="174881"/>
                      </a:cubicBezTo>
                      <a:cubicBezTo>
                        <a:pt x="654673" y="194407"/>
                        <a:pt x="647053" y="213266"/>
                        <a:pt x="641147" y="232697"/>
                      </a:cubicBezTo>
                      <a:cubicBezTo>
                        <a:pt x="636099" y="249366"/>
                        <a:pt x="624288" y="253843"/>
                        <a:pt x="605143" y="252986"/>
                      </a:cubicBezTo>
                      <a:cubicBezTo>
                        <a:pt x="601428" y="252509"/>
                        <a:pt x="592761" y="254605"/>
                        <a:pt x="588951" y="245270"/>
                      </a:cubicBezTo>
                      <a:cubicBezTo>
                        <a:pt x="584474" y="234507"/>
                        <a:pt x="619526" y="153164"/>
                        <a:pt x="630861" y="150687"/>
                      </a:cubicBezTo>
                      <a:close/>
                      <a:moveTo>
                        <a:pt x="529253" y="130018"/>
                      </a:moveTo>
                      <a:cubicBezTo>
                        <a:pt x="534729" y="130090"/>
                        <a:pt x="539992" y="131495"/>
                        <a:pt x="544373" y="135638"/>
                      </a:cubicBezTo>
                      <a:cubicBezTo>
                        <a:pt x="553041" y="143924"/>
                        <a:pt x="544278" y="153164"/>
                        <a:pt x="541801" y="161450"/>
                      </a:cubicBezTo>
                      <a:cubicBezTo>
                        <a:pt x="536372" y="179453"/>
                        <a:pt x="528752" y="196788"/>
                        <a:pt x="524180" y="214981"/>
                      </a:cubicBezTo>
                      <a:cubicBezTo>
                        <a:pt x="519703" y="232698"/>
                        <a:pt x="508464" y="236698"/>
                        <a:pt x="488652" y="234888"/>
                      </a:cubicBezTo>
                      <a:cubicBezTo>
                        <a:pt x="485509" y="234412"/>
                        <a:pt x="476841" y="237555"/>
                        <a:pt x="472555" y="228221"/>
                      </a:cubicBezTo>
                      <a:cubicBezTo>
                        <a:pt x="468078" y="218315"/>
                        <a:pt x="502273" y="134780"/>
                        <a:pt x="512846" y="132399"/>
                      </a:cubicBezTo>
                      <a:cubicBezTo>
                        <a:pt x="518085" y="131209"/>
                        <a:pt x="523776" y="129947"/>
                        <a:pt x="529253" y="130018"/>
                      </a:cubicBezTo>
                      <a:close/>
                      <a:moveTo>
                        <a:pt x="401617" y="107825"/>
                      </a:moveTo>
                      <a:cubicBezTo>
                        <a:pt x="407094" y="107897"/>
                        <a:pt x="412357" y="109302"/>
                        <a:pt x="416738" y="113445"/>
                      </a:cubicBezTo>
                      <a:cubicBezTo>
                        <a:pt x="425406" y="121731"/>
                        <a:pt x="416643" y="130971"/>
                        <a:pt x="414166" y="139257"/>
                      </a:cubicBezTo>
                      <a:cubicBezTo>
                        <a:pt x="408737" y="157260"/>
                        <a:pt x="401117" y="174595"/>
                        <a:pt x="396545" y="192788"/>
                      </a:cubicBezTo>
                      <a:cubicBezTo>
                        <a:pt x="392068" y="210504"/>
                        <a:pt x="380829" y="214505"/>
                        <a:pt x="361017" y="212695"/>
                      </a:cubicBezTo>
                      <a:cubicBezTo>
                        <a:pt x="357874" y="212219"/>
                        <a:pt x="349206" y="215362"/>
                        <a:pt x="344920" y="206028"/>
                      </a:cubicBezTo>
                      <a:cubicBezTo>
                        <a:pt x="340443" y="196122"/>
                        <a:pt x="374638" y="112587"/>
                        <a:pt x="385210" y="110206"/>
                      </a:cubicBezTo>
                      <a:cubicBezTo>
                        <a:pt x="390449" y="109016"/>
                        <a:pt x="396141" y="107754"/>
                        <a:pt x="401617" y="107825"/>
                      </a:cubicBezTo>
                      <a:close/>
                      <a:moveTo>
                        <a:pt x="266529" y="79821"/>
                      </a:moveTo>
                      <a:cubicBezTo>
                        <a:pt x="275387" y="77821"/>
                        <a:pt x="286245" y="76582"/>
                        <a:pt x="294151" y="79916"/>
                      </a:cubicBezTo>
                      <a:cubicBezTo>
                        <a:pt x="306629" y="85060"/>
                        <a:pt x="297866" y="96299"/>
                        <a:pt x="295675" y="104015"/>
                      </a:cubicBezTo>
                      <a:cubicBezTo>
                        <a:pt x="290341" y="123541"/>
                        <a:pt x="282721" y="142400"/>
                        <a:pt x="276815" y="161831"/>
                      </a:cubicBezTo>
                      <a:cubicBezTo>
                        <a:pt x="271767" y="178405"/>
                        <a:pt x="259956" y="182977"/>
                        <a:pt x="240811" y="182120"/>
                      </a:cubicBezTo>
                      <a:cubicBezTo>
                        <a:pt x="237096" y="181643"/>
                        <a:pt x="228429" y="183739"/>
                        <a:pt x="224619" y="174404"/>
                      </a:cubicBezTo>
                      <a:cubicBezTo>
                        <a:pt x="220142" y="163641"/>
                        <a:pt x="255194" y="82298"/>
                        <a:pt x="266529" y="79821"/>
                      </a:cubicBezTo>
                      <a:close/>
                      <a:moveTo>
                        <a:pt x="149753" y="39245"/>
                      </a:moveTo>
                      <a:cubicBezTo>
                        <a:pt x="158611" y="37245"/>
                        <a:pt x="169469" y="36007"/>
                        <a:pt x="177375" y="39340"/>
                      </a:cubicBezTo>
                      <a:cubicBezTo>
                        <a:pt x="189853" y="44484"/>
                        <a:pt x="181090" y="55723"/>
                        <a:pt x="178899" y="63439"/>
                      </a:cubicBezTo>
                      <a:cubicBezTo>
                        <a:pt x="173565" y="82965"/>
                        <a:pt x="165945" y="101824"/>
                        <a:pt x="160040" y="121255"/>
                      </a:cubicBezTo>
                      <a:cubicBezTo>
                        <a:pt x="155087" y="137829"/>
                        <a:pt x="143180" y="142401"/>
                        <a:pt x="124035" y="141544"/>
                      </a:cubicBezTo>
                      <a:cubicBezTo>
                        <a:pt x="120320" y="141067"/>
                        <a:pt x="111653" y="143163"/>
                        <a:pt x="107843" y="133828"/>
                      </a:cubicBezTo>
                      <a:cubicBezTo>
                        <a:pt x="103366" y="123065"/>
                        <a:pt x="138418" y="41722"/>
                        <a:pt x="149753" y="39245"/>
                      </a:cubicBezTo>
                      <a:close/>
                      <a:moveTo>
                        <a:pt x="57098" y="2"/>
                      </a:moveTo>
                      <a:cubicBezTo>
                        <a:pt x="62575" y="73"/>
                        <a:pt x="67837" y="1478"/>
                        <a:pt x="72219" y="5622"/>
                      </a:cubicBezTo>
                      <a:cubicBezTo>
                        <a:pt x="80887" y="13908"/>
                        <a:pt x="72124" y="23148"/>
                        <a:pt x="69647" y="31434"/>
                      </a:cubicBezTo>
                      <a:cubicBezTo>
                        <a:pt x="64218" y="49437"/>
                        <a:pt x="56598" y="66772"/>
                        <a:pt x="52026" y="84965"/>
                      </a:cubicBezTo>
                      <a:cubicBezTo>
                        <a:pt x="47645" y="102681"/>
                        <a:pt x="36310" y="106682"/>
                        <a:pt x="16498" y="104872"/>
                      </a:cubicBezTo>
                      <a:cubicBezTo>
                        <a:pt x="13355" y="104396"/>
                        <a:pt x="4687" y="107539"/>
                        <a:pt x="401" y="98205"/>
                      </a:cubicBezTo>
                      <a:cubicBezTo>
                        <a:pt x="-4076" y="88299"/>
                        <a:pt x="30119" y="4764"/>
                        <a:pt x="40692" y="2383"/>
                      </a:cubicBezTo>
                      <a:cubicBezTo>
                        <a:pt x="45930" y="1192"/>
                        <a:pt x="51621" y="-70"/>
                        <a:pt x="57098" y="2"/>
                      </a:cubicBezTo>
                      <a:close/>
                    </a:path>
                  </a:pathLst>
                </a:custGeom>
                <a:solidFill>
                  <a:srgbClr val="53C3C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56"/>
                <p:cNvSpPr/>
                <p:nvPr/>
              </p:nvSpPr>
              <p:spPr>
                <a:xfrm>
                  <a:off x="4712410" y="3157750"/>
                  <a:ext cx="210667" cy="27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67" h="276961" extrusionOk="0">
                      <a:moveTo>
                        <a:pt x="23942" y="202346"/>
                      </a:moveTo>
                      <a:lnTo>
                        <a:pt x="179866" y="210824"/>
                      </a:lnTo>
                      <a:cubicBezTo>
                        <a:pt x="191773" y="211490"/>
                        <a:pt x="200916" y="221682"/>
                        <a:pt x="200250" y="233493"/>
                      </a:cubicBezTo>
                      <a:lnTo>
                        <a:pt x="199011" y="256544"/>
                      </a:lnTo>
                      <a:cubicBezTo>
                        <a:pt x="198440" y="268450"/>
                        <a:pt x="188248" y="277594"/>
                        <a:pt x="176342" y="276927"/>
                      </a:cubicBezTo>
                      <a:lnTo>
                        <a:pt x="20418" y="268450"/>
                      </a:lnTo>
                      <a:cubicBezTo>
                        <a:pt x="8511" y="267783"/>
                        <a:pt x="-633" y="257591"/>
                        <a:pt x="34" y="245780"/>
                      </a:cubicBezTo>
                      <a:lnTo>
                        <a:pt x="1273" y="222730"/>
                      </a:lnTo>
                      <a:cubicBezTo>
                        <a:pt x="1939" y="210824"/>
                        <a:pt x="12131" y="201679"/>
                        <a:pt x="23942" y="202346"/>
                      </a:cubicBezTo>
                      <a:close/>
                      <a:moveTo>
                        <a:pt x="28609" y="101095"/>
                      </a:moveTo>
                      <a:lnTo>
                        <a:pt x="184533" y="109573"/>
                      </a:lnTo>
                      <a:cubicBezTo>
                        <a:pt x="196440" y="110239"/>
                        <a:pt x="205583" y="120431"/>
                        <a:pt x="204917" y="132242"/>
                      </a:cubicBezTo>
                      <a:lnTo>
                        <a:pt x="203679" y="155293"/>
                      </a:lnTo>
                      <a:cubicBezTo>
                        <a:pt x="203012" y="167199"/>
                        <a:pt x="192915" y="176343"/>
                        <a:pt x="181009" y="175676"/>
                      </a:cubicBezTo>
                      <a:lnTo>
                        <a:pt x="25085" y="167199"/>
                      </a:lnTo>
                      <a:cubicBezTo>
                        <a:pt x="13179" y="166532"/>
                        <a:pt x="4034" y="156340"/>
                        <a:pt x="4701" y="144529"/>
                      </a:cubicBezTo>
                      <a:lnTo>
                        <a:pt x="5940" y="121479"/>
                      </a:lnTo>
                      <a:cubicBezTo>
                        <a:pt x="6606" y="109573"/>
                        <a:pt x="16798" y="100429"/>
                        <a:pt x="28609" y="101095"/>
                      </a:cubicBezTo>
                      <a:close/>
                      <a:moveTo>
                        <a:pt x="34325" y="34"/>
                      </a:moveTo>
                      <a:lnTo>
                        <a:pt x="190249" y="8512"/>
                      </a:lnTo>
                      <a:cubicBezTo>
                        <a:pt x="202156" y="9178"/>
                        <a:pt x="211299" y="19370"/>
                        <a:pt x="210633" y="31181"/>
                      </a:cubicBezTo>
                      <a:lnTo>
                        <a:pt x="209394" y="54232"/>
                      </a:lnTo>
                      <a:cubicBezTo>
                        <a:pt x="208728" y="66138"/>
                        <a:pt x="198631" y="75282"/>
                        <a:pt x="186725" y="74615"/>
                      </a:cubicBezTo>
                      <a:lnTo>
                        <a:pt x="30801" y="66138"/>
                      </a:lnTo>
                      <a:cubicBezTo>
                        <a:pt x="18894" y="65471"/>
                        <a:pt x="9750" y="55279"/>
                        <a:pt x="10417" y="43468"/>
                      </a:cubicBezTo>
                      <a:lnTo>
                        <a:pt x="11656" y="20418"/>
                      </a:lnTo>
                      <a:cubicBezTo>
                        <a:pt x="12322" y="8512"/>
                        <a:pt x="22514" y="-632"/>
                        <a:pt x="34325" y="34"/>
                      </a:cubicBezTo>
                      <a:close/>
                    </a:path>
                  </a:pathLst>
                </a:custGeom>
                <a:solidFill>
                  <a:srgbClr val="19A5B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8" name="Google Shape;418;p56"/>
              <p:cNvSpPr/>
              <p:nvPr/>
            </p:nvSpPr>
            <p:spPr>
              <a:xfrm>
                <a:off x="2591782" y="1726708"/>
                <a:ext cx="1568591" cy="2418945"/>
              </a:xfrm>
              <a:custGeom>
                <a:avLst/>
                <a:gdLst/>
                <a:ahLst/>
                <a:cxnLst/>
                <a:rect l="l" t="t" r="r" b="b"/>
                <a:pathLst>
                  <a:path w="1568591" h="2418945" extrusionOk="0">
                    <a:moveTo>
                      <a:pt x="228711" y="1971430"/>
                    </a:moveTo>
                    <a:cubicBezTo>
                      <a:pt x="248714" y="1970477"/>
                      <a:pt x="268812" y="1969525"/>
                      <a:pt x="288814" y="1968667"/>
                    </a:cubicBezTo>
                    <a:cubicBezTo>
                      <a:pt x="350536" y="1970572"/>
                      <a:pt x="411782" y="1973335"/>
                      <a:pt x="472932" y="1985527"/>
                    </a:cubicBezTo>
                    <a:cubicBezTo>
                      <a:pt x="561134" y="2003243"/>
                      <a:pt x="625809" y="2050773"/>
                      <a:pt x="671053" y="2126878"/>
                    </a:cubicBezTo>
                    <a:cubicBezTo>
                      <a:pt x="685626" y="2151357"/>
                      <a:pt x="699151" y="2176408"/>
                      <a:pt x="713534" y="2200887"/>
                    </a:cubicBezTo>
                    <a:cubicBezTo>
                      <a:pt x="768017" y="2293851"/>
                      <a:pt x="843550" y="2334618"/>
                      <a:pt x="926703" y="2316235"/>
                    </a:cubicBezTo>
                    <a:cubicBezTo>
                      <a:pt x="1011190" y="2297566"/>
                      <a:pt x="1063006" y="2226700"/>
                      <a:pt x="1075960" y="2119258"/>
                    </a:cubicBezTo>
                    <a:cubicBezTo>
                      <a:pt x="1092534" y="1981621"/>
                      <a:pt x="1065483" y="1848176"/>
                      <a:pt x="1041003" y="1714540"/>
                    </a:cubicBezTo>
                    <a:cubicBezTo>
                      <a:pt x="994903" y="1462890"/>
                      <a:pt x="927465" y="1215430"/>
                      <a:pt x="890032" y="962161"/>
                    </a:cubicBezTo>
                    <a:cubicBezTo>
                      <a:pt x="871268" y="835288"/>
                      <a:pt x="856885" y="708224"/>
                      <a:pt x="884031" y="579922"/>
                    </a:cubicBezTo>
                    <a:cubicBezTo>
                      <a:pt x="913654" y="440095"/>
                      <a:pt x="992712" y="340178"/>
                      <a:pt x="1119013" y="275980"/>
                    </a:cubicBezTo>
                    <a:cubicBezTo>
                      <a:pt x="1189784" y="239975"/>
                      <a:pt x="1264841" y="215401"/>
                      <a:pt x="1342279" y="198922"/>
                    </a:cubicBezTo>
                    <a:cubicBezTo>
                      <a:pt x="1375998" y="191779"/>
                      <a:pt x="1397143" y="177682"/>
                      <a:pt x="1406002" y="140915"/>
                    </a:cubicBezTo>
                    <a:cubicBezTo>
                      <a:pt x="1416670" y="96338"/>
                      <a:pt x="1437624" y="54714"/>
                      <a:pt x="1470581" y="21091"/>
                    </a:cubicBezTo>
                    <a:cubicBezTo>
                      <a:pt x="1495727" y="-4627"/>
                      <a:pt x="1521445" y="-10151"/>
                      <a:pt x="1545352" y="23377"/>
                    </a:cubicBezTo>
                    <a:cubicBezTo>
                      <a:pt x="1588405" y="129580"/>
                      <a:pt x="1563736" y="233784"/>
                      <a:pt x="1534875" y="337606"/>
                    </a:cubicBezTo>
                    <a:cubicBezTo>
                      <a:pt x="1528207" y="361609"/>
                      <a:pt x="1519254" y="385041"/>
                      <a:pt x="1511348" y="408758"/>
                    </a:cubicBezTo>
                    <a:cubicBezTo>
                      <a:pt x="1495822" y="429999"/>
                      <a:pt x="1481344" y="452287"/>
                      <a:pt x="1464485" y="472385"/>
                    </a:cubicBezTo>
                    <a:cubicBezTo>
                      <a:pt x="1446197" y="494102"/>
                      <a:pt x="1423718" y="501246"/>
                      <a:pt x="1398381" y="482196"/>
                    </a:cubicBezTo>
                    <a:cubicBezTo>
                      <a:pt x="1359615" y="425713"/>
                      <a:pt x="1371235" y="360847"/>
                      <a:pt x="1368759" y="295696"/>
                    </a:cubicBezTo>
                    <a:cubicBezTo>
                      <a:pt x="1280462" y="315604"/>
                      <a:pt x="1196356" y="341321"/>
                      <a:pt x="1121395" y="390184"/>
                    </a:cubicBezTo>
                    <a:cubicBezTo>
                      <a:pt x="1012905" y="460860"/>
                      <a:pt x="974900" y="568778"/>
                      <a:pt x="970614" y="691174"/>
                    </a:cubicBezTo>
                    <a:cubicBezTo>
                      <a:pt x="964232" y="873007"/>
                      <a:pt x="1004808" y="1049314"/>
                      <a:pt x="1040813" y="1225813"/>
                    </a:cubicBezTo>
                    <a:cubicBezTo>
                      <a:pt x="1088152" y="1457842"/>
                      <a:pt x="1148731" y="1687394"/>
                      <a:pt x="1174925" y="1923233"/>
                    </a:cubicBezTo>
                    <a:cubicBezTo>
                      <a:pt x="1186450" y="2027246"/>
                      <a:pt x="1188831" y="2131926"/>
                      <a:pt x="1150160" y="2232510"/>
                    </a:cubicBezTo>
                    <a:cubicBezTo>
                      <a:pt x="1113108" y="2329189"/>
                      <a:pt x="1048528" y="2397673"/>
                      <a:pt x="943277" y="2414342"/>
                    </a:cubicBezTo>
                    <a:cubicBezTo>
                      <a:pt x="830025" y="2432249"/>
                      <a:pt x="732870" y="2398436"/>
                      <a:pt x="662956" y="2303757"/>
                    </a:cubicBezTo>
                    <a:cubicBezTo>
                      <a:pt x="638668" y="2270800"/>
                      <a:pt x="616379" y="2235653"/>
                      <a:pt x="598377" y="2198982"/>
                    </a:cubicBezTo>
                    <a:cubicBezTo>
                      <a:pt x="556657" y="2113733"/>
                      <a:pt x="484458" y="2080205"/>
                      <a:pt x="395494" y="2073633"/>
                    </a:cubicBezTo>
                    <a:cubicBezTo>
                      <a:pt x="365586" y="2071442"/>
                      <a:pt x="335391" y="2073061"/>
                      <a:pt x="305293" y="2072966"/>
                    </a:cubicBezTo>
                    <a:cubicBezTo>
                      <a:pt x="277003" y="2073633"/>
                      <a:pt x="248714" y="2074204"/>
                      <a:pt x="220329" y="2074871"/>
                    </a:cubicBezTo>
                    <a:cubicBezTo>
                      <a:pt x="169466" y="2095636"/>
                      <a:pt x="116126" y="2100017"/>
                      <a:pt x="62214" y="2095445"/>
                    </a:cubicBezTo>
                    <a:cubicBezTo>
                      <a:pt x="29163" y="2092683"/>
                      <a:pt x="4493" y="2074395"/>
                      <a:pt x="492" y="2039819"/>
                    </a:cubicBezTo>
                    <a:cubicBezTo>
                      <a:pt x="-3699" y="2003815"/>
                      <a:pt x="19352" y="1984479"/>
                      <a:pt x="51070" y="1974954"/>
                    </a:cubicBezTo>
                    <a:cubicBezTo>
                      <a:pt x="97266" y="1961047"/>
                      <a:pt x="144510" y="1958380"/>
                      <a:pt x="191754" y="1968763"/>
                    </a:cubicBezTo>
                    <a:cubicBezTo>
                      <a:pt x="204232" y="1971525"/>
                      <a:pt x="216043" y="1976002"/>
                      <a:pt x="228711" y="197143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9" name="Google Shape;419;p56"/>
          <p:cNvSpPr txBox="1"/>
          <p:nvPr/>
        </p:nvSpPr>
        <p:spPr>
          <a:xfrm>
            <a:off x="4152975" y="1023975"/>
            <a:ext cx="48549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>
                <a:solidFill>
                  <a:schemeClr val="dk1"/>
                </a:solidFill>
              </a:rPr>
              <a:t>BUT</a:t>
            </a:r>
            <a:r>
              <a:rPr lang="fr" sz="1700">
                <a:solidFill>
                  <a:schemeClr val="dk1"/>
                </a:solidFill>
              </a:rPr>
              <a:t>: alléger la charge de travail des pilotes notamment lors des situations compliquées</a:t>
            </a:r>
            <a:endParaRPr/>
          </a:p>
        </p:txBody>
      </p:sp>
      <p:sp>
        <p:nvSpPr>
          <p:cNvPr id="420" name="Google Shape;420;p56"/>
          <p:cNvSpPr txBox="1"/>
          <p:nvPr/>
        </p:nvSpPr>
        <p:spPr>
          <a:xfrm>
            <a:off x="131200" y="774150"/>
            <a:ext cx="457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6"/>
          <p:cNvSpPr txBox="1"/>
          <p:nvPr/>
        </p:nvSpPr>
        <p:spPr>
          <a:xfrm>
            <a:off x="3831375" y="2168688"/>
            <a:ext cx="51765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modélisation sous forme d'ontologie d’une partie de l'avion et de son environnement</a:t>
            </a:r>
            <a:endParaRPr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permet aux pilotes de l'interroger de manière simple et intelligible pour obtenir des information d'ordinaire inaccessibles rapidement </a:t>
            </a:r>
            <a:endParaRPr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aide dans la prise de décision et le pilotage de l'appareil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>
            <a:spLocks noGrp="1"/>
          </p:cNvSpPr>
          <p:nvPr>
            <p:ph type="title"/>
          </p:nvPr>
        </p:nvSpPr>
        <p:spPr>
          <a:xfrm>
            <a:off x="492370" y="-1"/>
            <a:ext cx="8651700" cy="701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Ontologie</a:t>
            </a:r>
            <a:endParaRPr/>
          </a:p>
        </p:txBody>
      </p:sp>
      <p:sp>
        <p:nvSpPr>
          <p:cNvPr id="427" name="Google Shape;427;p57"/>
          <p:cNvSpPr txBox="1">
            <a:spLocks noGrp="1"/>
          </p:cNvSpPr>
          <p:nvPr>
            <p:ph type="body" idx="1"/>
          </p:nvPr>
        </p:nvSpPr>
        <p:spPr>
          <a:xfrm>
            <a:off x="375350" y="608770"/>
            <a:ext cx="8619000" cy="1328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50">
                <a:solidFill>
                  <a:srgbClr val="202122"/>
                </a:solidFill>
                <a:highlight>
                  <a:srgbClr val="FFFFFF"/>
                </a:highlight>
              </a:rPr>
              <a:t>Une </a:t>
            </a:r>
            <a:r>
              <a:rPr lang="fr" sz="1250" b="1">
                <a:solidFill>
                  <a:srgbClr val="202122"/>
                </a:solidFill>
                <a:highlight>
                  <a:srgbClr val="FFFFFF"/>
                </a:highlight>
              </a:rPr>
              <a:t>ontologie</a:t>
            </a:r>
            <a:r>
              <a:rPr lang="fr" sz="1250">
                <a:solidFill>
                  <a:srgbClr val="202122"/>
                </a:solidFill>
                <a:highlight>
                  <a:srgbClr val="FFFFFF"/>
                </a:highlight>
              </a:rPr>
              <a:t> est l'ensemble structuré des termes et concepts représentant le </a:t>
            </a:r>
            <a:r>
              <a:rPr lang="fr" sz="12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</a:t>
            </a:r>
            <a:r>
              <a:rPr lang="fr" sz="1250">
                <a:solidFill>
                  <a:srgbClr val="202122"/>
                </a:solidFill>
                <a:highlight>
                  <a:srgbClr val="FFFFFF"/>
                </a:highlight>
              </a:rPr>
              <a:t> d’un champ d'informations, que ce soit par les </a:t>
            </a:r>
            <a:r>
              <a:rPr lang="fr" sz="12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métadonnées</a:t>
            </a:r>
            <a:r>
              <a:rPr lang="fr" sz="1250">
                <a:solidFill>
                  <a:srgbClr val="202122"/>
                </a:solidFill>
                <a:highlight>
                  <a:srgbClr val="FFFFFF"/>
                </a:highlight>
              </a:rPr>
              <a:t> d'un </a:t>
            </a:r>
            <a:r>
              <a:rPr lang="fr" sz="12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espace de noms</a:t>
            </a:r>
            <a:r>
              <a:rPr lang="fr" sz="1250">
                <a:solidFill>
                  <a:srgbClr val="202122"/>
                </a:solidFill>
                <a:highlight>
                  <a:srgbClr val="FFFFFF"/>
                </a:highlight>
              </a:rPr>
              <a:t>, ou les éléments d'un domaine de connaissances. </a:t>
            </a:r>
            <a:endParaRPr sz="2900"/>
          </a:p>
        </p:txBody>
      </p:sp>
      <p:pic>
        <p:nvPicPr>
          <p:cNvPr id="428" name="Google Shape;42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075" y="1303000"/>
            <a:ext cx="7846451" cy="35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title"/>
          </p:nvPr>
        </p:nvSpPr>
        <p:spPr>
          <a:xfrm>
            <a:off x="492370" y="-1"/>
            <a:ext cx="8651700" cy="701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fonctionnelle</a:t>
            </a:r>
            <a:endParaRPr/>
          </a:p>
        </p:txBody>
      </p:sp>
      <p:pic>
        <p:nvPicPr>
          <p:cNvPr id="434" name="Google Shape;4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800" y="820224"/>
            <a:ext cx="4634448" cy="413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8"/>
          <p:cNvSpPr txBox="1"/>
          <p:nvPr/>
        </p:nvSpPr>
        <p:spPr>
          <a:xfrm>
            <a:off x="0" y="1487975"/>
            <a:ext cx="44742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Intégration vol réel Toulouse - Paris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Requête écrite, réponse écrite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À chaque pas de temps vérification des paramètres avions (IAS, altitude, …)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Si pas de problème, on affiche All parameters OK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Si problème, on affiche les paramètres à vérifier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Affichage intégré à l’interface</a:t>
            </a:r>
            <a:endParaRPr sz="1500"/>
          </a:p>
        </p:txBody>
      </p:sp>
      <p:sp>
        <p:nvSpPr>
          <p:cNvPr id="436" name="Google Shape;436;p58"/>
          <p:cNvSpPr txBox="1"/>
          <p:nvPr/>
        </p:nvSpPr>
        <p:spPr>
          <a:xfrm>
            <a:off x="0" y="756300"/>
            <a:ext cx="5039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Objectif </a:t>
            </a:r>
            <a:r>
              <a:rPr lang="fr" sz="1600"/>
              <a:t>: alléger la charge mentale du pilote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>
            <a:off x="144325" y="2945100"/>
            <a:ext cx="21651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49303" y="3110400"/>
            <a:ext cx="1721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</a:rPr>
              <a:t>Maquette 2019</a:t>
            </a:r>
            <a:endParaRPr sz="12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134750" y="3421500"/>
            <a:ext cx="22962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02122"/>
                </a:solidFill>
                <a:highlight>
                  <a:srgbClr val="FFFFFF"/>
                </a:highlight>
              </a:rPr>
              <a:t>-formulation des requêtes par écrit:  </a:t>
            </a:r>
            <a:r>
              <a:rPr lang="fr" sz="1100" b="1">
                <a:solidFill>
                  <a:srgbClr val="202122"/>
                </a:solidFill>
                <a:highlight>
                  <a:srgbClr val="FFFFFF"/>
                </a:highlight>
              </a:rPr>
              <a:t>monopolise le temps et l'attention des pilotes</a:t>
            </a:r>
            <a:endParaRPr sz="110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02122"/>
                </a:solidFill>
                <a:highlight>
                  <a:srgbClr val="FFFFFF"/>
                </a:highlight>
              </a:rPr>
              <a:t>-contrainte de formuler chaque requête avec une </a:t>
            </a:r>
            <a:r>
              <a:rPr lang="fr" sz="1100" b="1">
                <a:solidFill>
                  <a:srgbClr val="202122"/>
                </a:solidFill>
                <a:highlight>
                  <a:srgbClr val="FFFFFF"/>
                </a:highlight>
              </a:rPr>
              <a:t>syntaxe très précise</a:t>
            </a:r>
            <a:r>
              <a:rPr lang="fr" sz="1100">
                <a:solidFill>
                  <a:srgbClr val="202122"/>
                </a:solidFill>
                <a:highlight>
                  <a:srgbClr val="FFFFFF"/>
                </a:highlight>
              </a:rPr>
              <a:t>, solution peu ergonomique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F3F3F"/>
              </a:solidFill>
            </a:endParaRPr>
          </a:p>
        </p:txBody>
      </p:sp>
      <p:sp>
        <p:nvSpPr>
          <p:cNvPr id="444" name="Google Shape;444;p59"/>
          <p:cNvSpPr/>
          <p:nvPr/>
        </p:nvSpPr>
        <p:spPr>
          <a:xfrm>
            <a:off x="380496" y="2338961"/>
            <a:ext cx="465600" cy="46560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2505624" y="2601011"/>
            <a:ext cx="1917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9"/>
          <p:cNvSpPr txBox="1"/>
          <p:nvPr/>
        </p:nvSpPr>
        <p:spPr>
          <a:xfrm>
            <a:off x="2643381" y="2782803"/>
            <a:ext cx="881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2"/>
                </a:solidFill>
              </a:rPr>
              <a:t>NLP, NLU</a:t>
            </a:r>
            <a:endParaRPr sz="12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9"/>
          <p:cNvSpPr/>
          <p:nvPr/>
        </p:nvSpPr>
        <p:spPr>
          <a:xfrm>
            <a:off x="2643383" y="1937671"/>
            <a:ext cx="465600" cy="46560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9"/>
          <p:cNvSpPr/>
          <p:nvPr/>
        </p:nvSpPr>
        <p:spPr>
          <a:xfrm>
            <a:off x="4572000" y="1833925"/>
            <a:ext cx="20472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4618979" y="1937675"/>
            <a:ext cx="1548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3"/>
                </a:solidFill>
              </a:rPr>
              <a:t>Assistant vocal</a:t>
            </a:r>
            <a:endParaRPr sz="1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4577466" y="3029551"/>
            <a:ext cx="1440975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51" name="Google Shape;451;p59"/>
          <p:cNvSpPr/>
          <p:nvPr/>
        </p:nvSpPr>
        <p:spPr>
          <a:xfrm rot="10800000" flipH="1">
            <a:off x="4618973" y="1207384"/>
            <a:ext cx="465600" cy="46560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9"/>
          <p:cNvSpPr/>
          <p:nvPr/>
        </p:nvSpPr>
        <p:spPr>
          <a:xfrm>
            <a:off x="6768975" y="1026475"/>
            <a:ext cx="22386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9"/>
          <p:cNvSpPr txBox="1"/>
          <p:nvPr/>
        </p:nvSpPr>
        <p:spPr>
          <a:xfrm>
            <a:off x="6864675" y="1154650"/>
            <a:ext cx="2047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4"/>
                </a:solidFill>
              </a:rPr>
              <a:t>Nouveaux scenarii</a:t>
            </a:r>
            <a:endParaRPr sz="12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9"/>
          <p:cNvSpPr/>
          <p:nvPr/>
        </p:nvSpPr>
        <p:spPr>
          <a:xfrm>
            <a:off x="6862035" y="479039"/>
            <a:ext cx="465600" cy="46560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9"/>
          <p:cNvSpPr/>
          <p:nvPr/>
        </p:nvSpPr>
        <p:spPr>
          <a:xfrm>
            <a:off x="6974253" y="588223"/>
            <a:ext cx="241142" cy="247234"/>
          </a:xfrm>
          <a:custGeom>
            <a:avLst/>
            <a:gdLst/>
            <a:ahLst/>
            <a:cxnLst/>
            <a:rect l="l" t="t" r="r" b="b"/>
            <a:pathLst>
              <a:path w="2296594" h="2354614" extrusionOk="0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9"/>
          <p:cNvSpPr txBox="1"/>
          <p:nvPr/>
        </p:nvSpPr>
        <p:spPr>
          <a:xfrm flipH="1">
            <a:off x="2505775" y="3110400"/>
            <a:ext cx="19914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02122"/>
                </a:solidFill>
                <a:highlight>
                  <a:srgbClr val="FFFFFF"/>
                </a:highlight>
              </a:rPr>
              <a:t>-implémenter la </a:t>
            </a:r>
            <a:r>
              <a:rPr lang="fr" sz="1100" b="1">
                <a:solidFill>
                  <a:srgbClr val="202122"/>
                </a:solidFill>
                <a:highlight>
                  <a:srgbClr val="FFFFFF"/>
                </a:highlight>
              </a:rPr>
              <a:t>compréhension de requêtes en langage naturel</a:t>
            </a:r>
            <a:endParaRPr sz="110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02122"/>
                </a:solidFill>
                <a:highlight>
                  <a:srgbClr val="FFFFFF"/>
                </a:highlight>
              </a:rPr>
              <a:t>-le système fonctionne sur des requêtes types en anglais recueillies auprès de pilotes, dans le cadre de l’ontologie.</a:t>
            </a:r>
            <a:endParaRPr/>
          </a:p>
        </p:txBody>
      </p:sp>
      <p:sp>
        <p:nvSpPr>
          <p:cNvPr id="457" name="Google Shape;457;p59"/>
          <p:cNvSpPr txBox="1"/>
          <p:nvPr/>
        </p:nvSpPr>
        <p:spPr>
          <a:xfrm>
            <a:off x="4572000" y="2209950"/>
            <a:ext cx="20472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02122"/>
                </a:solidFill>
                <a:highlight>
                  <a:srgbClr val="FFFFFF"/>
                </a:highlight>
              </a:rPr>
              <a:t>- la possibilité pour le pilote de poser ses </a:t>
            </a:r>
            <a:r>
              <a:rPr lang="fr" sz="1100" b="1">
                <a:solidFill>
                  <a:srgbClr val="202122"/>
                </a:solidFill>
                <a:highlight>
                  <a:srgbClr val="FFFFFF"/>
                </a:highlight>
              </a:rPr>
              <a:t>requêtes à l’oral</a:t>
            </a:r>
            <a:r>
              <a:rPr lang="fr" sz="1100">
                <a:solidFill>
                  <a:srgbClr val="202122"/>
                </a:solidFill>
                <a:highlight>
                  <a:srgbClr val="FFFFFF"/>
                </a:highlight>
              </a:rPr>
              <a:t> en anglais, avec un taux de compréhension par le système acceptable.</a:t>
            </a:r>
            <a:endParaRPr sz="11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02122"/>
                </a:solidFill>
                <a:highlight>
                  <a:srgbClr val="FFFFFF"/>
                </a:highlight>
              </a:rPr>
              <a:t>-assistant vocal (formulation des requettes à l'oral et </a:t>
            </a:r>
            <a:r>
              <a:rPr lang="fr" sz="1100" b="1">
                <a:solidFill>
                  <a:srgbClr val="202122"/>
                </a:solidFill>
                <a:highlight>
                  <a:srgbClr val="FFFFFF"/>
                </a:highlight>
              </a:rPr>
              <a:t>réponse de l'IHM sous format audio</a:t>
            </a:r>
            <a:r>
              <a:rPr lang="fr" sz="110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sz="11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458" name="Google Shape;458;p59"/>
          <p:cNvSpPr txBox="1"/>
          <p:nvPr/>
        </p:nvSpPr>
        <p:spPr>
          <a:xfrm>
            <a:off x="6768975" y="1404238"/>
            <a:ext cx="2238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02122"/>
                </a:solidFill>
                <a:highlight>
                  <a:srgbClr val="FFFFFF"/>
                </a:highlight>
              </a:rPr>
              <a:t>- compléter l’ontologie existante en prenant en compte des </a:t>
            </a:r>
            <a:r>
              <a:rPr lang="fr" sz="1100" b="1">
                <a:solidFill>
                  <a:srgbClr val="202122"/>
                </a:solidFill>
                <a:highlight>
                  <a:srgbClr val="FFFFFF"/>
                </a:highlight>
              </a:rPr>
              <a:t>nouveaux scenarii </a:t>
            </a:r>
            <a:r>
              <a:rPr lang="fr" sz="1100">
                <a:solidFill>
                  <a:srgbClr val="202122"/>
                </a:solidFill>
                <a:highlight>
                  <a:srgbClr val="FFFFFF"/>
                </a:highlight>
              </a:rPr>
              <a:t>recueillis dans la littérature et au travers d’entretiens avec des pilotes</a:t>
            </a:r>
            <a:endParaRPr sz="1100"/>
          </a:p>
        </p:txBody>
      </p:sp>
      <p:sp>
        <p:nvSpPr>
          <p:cNvPr id="459" name="Google Shape;459;p59"/>
          <p:cNvSpPr/>
          <p:nvPr/>
        </p:nvSpPr>
        <p:spPr>
          <a:xfrm>
            <a:off x="493440" y="2443008"/>
            <a:ext cx="239731" cy="257470"/>
          </a:xfrm>
          <a:custGeom>
            <a:avLst/>
            <a:gdLst/>
            <a:ahLst/>
            <a:cxnLst/>
            <a:rect l="l" t="t" r="r" b="b"/>
            <a:pathLst>
              <a:path w="3306630" h="3218379" extrusionOk="0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9"/>
          <p:cNvSpPr/>
          <p:nvPr/>
        </p:nvSpPr>
        <p:spPr>
          <a:xfrm>
            <a:off x="2756263" y="2042375"/>
            <a:ext cx="239820" cy="256200"/>
          </a:xfrm>
          <a:custGeom>
            <a:avLst/>
            <a:gdLst/>
            <a:ahLst/>
            <a:cxnLst/>
            <a:rect l="l" t="t" r="r" b="b"/>
            <a:pathLst>
              <a:path w="3197597" h="3202496" extrusionOk="0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0587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9"/>
          <p:cNvSpPr/>
          <p:nvPr/>
        </p:nvSpPr>
        <p:spPr>
          <a:xfrm>
            <a:off x="4764062" y="1277425"/>
            <a:ext cx="175424" cy="325508"/>
          </a:xfrm>
          <a:custGeom>
            <a:avLst/>
            <a:gdLst/>
            <a:ahLst/>
            <a:cxnLst/>
            <a:rect l="l" t="t" r="r" b="b"/>
            <a:pathLst>
              <a:path w="1492970" h="3255081" extrusionOk="0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59"/>
          <p:cNvGrpSpPr/>
          <p:nvPr/>
        </p:nvGrpSpPr>
        <p:grpSpPr>
          <a:xfrm>
            <a:off x="6514201" y="3249718"/>
            <a:ext cx="2238362" cy="1599050"/>
            <a:chOff x="549953" y="1739194"/>
            <a:chExt cx="5419763" cy="4193680"/>
          </a:xfrm>
        </p:grpSpPr>
        <p:grpSp>
          <p:nvGrpSpPr>
            <p:cNvPr id="463" name="Google Shape;463;p59"/>
            <p:cNvGrpSpPr/>
            <p:nvPr/>
          </p:nvGrpSpPr>
          <p:grpSpPr>
            <a:xfrm>
              <a:off x="549953" y="1739194"/>
              <a:ext cx="5419763" cy="4193680"/>
              <a:chOff x="549953" y="1739194"/>
              <a:chExt cx="5419763" cy="4193680"/>
            </a:xfrm>
          </p:grpSpPr>
          <p:sp>
            <p:nvSpPr>
              <p:cNvPr id="464" name="Google Shape;464;p59"/>
              <p:cNvSpPr/>
              <p:nvPr/>
            </p:nvSpPr>
            <p:spPr>
              <a:xfrm>
                <a:off x="2828740" y="2263570"/>
                <a:ext cx="3140976" cy="3025778"/>
              </a:xfrm>
              <a:custGeom>
                <a:avLst/>
                <a:gdLst/>
                <a:ahLst/>
                <a:cxnLst/>
                <a:rect l="l" t="t" r="r" b="b"/>
                <a:pathLst>
                  <a:path w="3140976" h="3025778" extrusionOk="0">
                    <a:moveTo>
                      <a:pt x="995358" y="2568556"/>
                    </a:moveTo>
                    <a:cubicBezTo>
                      <a:pt x="1339608" y="2659842"/>
                      <a:pt x="1610411" y="2884353"/>
                      <a:pt x="1930054" y="3025779"/>
                    </a:cubicBezTo>
                    <a:cubicBezTo>
                      <a:pt x="1936403" y="3021284"/>
                      <a:pt x="1936356" y="3015677"/>
                      <a:pt x="1936310" y="3007706"/>
                    </a:cubicBezTo>
                    <a:cubicBezTo>
                      <a:pt x="1935661" y="2895011"/>
                      <a:pt x="1936634" y="2782316"/>
                      <a:pt x="1935522" y="2669620"/>
                    </a:cubicBezTo>
                    <a:cubicBezTo>
                      <a:pt x="1935290" y="2648026"/>
                      <a:pt x="1942798" y="2641678"/>
                      <a:pt x="1962908" y="2637183"/>
                    </a:cubicBezTo>
                    <a:cubicBezTo>
                      <a:pt x="2316194" y="2557805"/>
                      <a:pt x="2619016" y="2391727"/>
                      <a:pt x="2854000" y="2111935"/>
                    </a:cubicBezTo>
                    <a:cubicBezTo>
                      <a:pt x="2983562" y="1957674"/>
                      <a:pt x="3073135" y="1782190"/>
                      <a:pt x="3114608" y="1584648"/>
                    </a:cubicBezTo>
                    <a:cubicBezTo>
                      <a:pt x="3168036" y="1329971"/>
                      <a:pt x="3140465" y="1083079"/>
                      <a:pt x="3030133" y="846799"/>
                    </a:cubicBezTo>
                    <a:cubicBezTo>
                      <a:pt x="2921654" y="614457"/>
                      <a:pt x="2754464" y="432671"/>
                      <a:pt x="2543578" y="289438"/>
                    </a:cubicBezTo>
                    <a:cubicBezTo>
                      <a:pt x="2395711" y="189022"/>
                      <a:pt x="2234499" y="117244"/>
                      <a:pt x="2063000" y="68078"/>
                    </a:cubicBezTo>
                    <a:cubicBezTo>
                      <a:pt x="1477187" y="-99760"/>
                      <a:pt x="774694" y="42685"/>
                      <a:pt x="345830" y="496015"/>
                    </a:cubicBezTo>
                    <a:cubicBezTo>
                      <a:pt x="24472" y="835724"/>
                      <a:pt x="-94479" y="1336505"/>
                      <a:pt x="81191" y="1775563"/>
                    </a:cubicBezTo>
                    <a:cubicBezTo>
                      <a:pt x="145416" y="1936126"/>
                      <a:pt x="240271" y="2076393"/>
                      <a:pt x="360705" y="2200256"/>
                    </a:cubicBezTo>
                    <a:cubicBezTo>
                      <a:pt x="485680" y="2328753"/>
                      <a:pt x="635400" y="2433061"/>
                      <a:pt x="799763" y="2504701"/>
                    </a:cubicBezTo>
                    <a:cubicBezTo>
                      <a:pt x="862552" y="2532087"/>
                      <a:pt x="928770" y="2550901"/>
                      <a:pt x="995358" y="2568556"/>
                    </a:cubicBezTo>
                    <a:close/>
                  </a:path>
                </a:pathLst>
              </a:custGeom>
              <a:solidFill>
                <a:srgbClr val="0587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9"/>
              <p:cNvSpPr/>
              <p:nvPr/>
            </p:nvSpPr>
            <p:spPr>
              <a:xfrm>
                <a:off x="2712245" y="2291327"/>
                <a:ext cx="3140976" cy="3025778"/>
              </a:xfrm>
              <a:custGeom>
                <a:avLst/>
                <a:gdLst/>
                <a:ahLst/>
                <a:cxnLst/>
                <a:rect l="l" t="t" r="r" b="b"/>
                <a:pathLst>
                  <a:path w="3140976" h="3025778" extrusionOk="0">
                    <a:moveTo>
                      <a:pt x="995358" y="2568556"/>
                    </a:moveTo>
                    <a:cubicBezTo>
                      <a:pt x="1339608" y="2659843"/>
                      <a:pt x="1610411" y="2884353"/>
                      <a:pt x="1930054" y="3025778"/>
                    </a:cubicBezTo>
                    <a:cubicBezTo>
                      <a:pt x="1936403" y="3021284"/>
                      <a:pt x="1936356" y="3015677"/>
                      <a:pt x="1936310" y="3007706"/>
                    </a:cubicBezTo>
                    <a:cubicBezTo>
                      <a:pt x="1935661" y="2895011"/>
                      <a:pt x="1936634" y="2782316"/>
                      <a:pt x="1935522" y="2669620"/>
                    </a:cubicBezTo>
                    <a:cubicBezTo>
                      <a:pt x="1935291" y="2648073"/>
                      <a:pt x="1942798" y="2641678"/>
                      <a:pt x="1962908" y="2637183"/>
                    </a:cubicBezTo>
                    <a:cubicBezTo>
                      <a:pt x="2316194" y="2557805"/>
                      <a:pt x="2619016" y="2391727"/>
                      <a:pt x="2854000" y="2111935"/>
                    </a:cubicBezTo>
                    <a:cubicBezTo>
                      <a:pt x="2983562" y="1957674"/>
                      <a:pt x="3073135" y="1782190"/>
                      <a:pt x="3114608" y="1584648"/>
                    </a:cubicBezTo>
                    <a:cubicBezTo>
                      <a:pt x="3168037" y="1329971"/>
                      <a:pt x="3140465" y="1083079"/>
                      <a:pt x="3030133" y="846799"/>
                    </a:cubicBezTo>
                    <a:cubicBezTo>
                      <a:pt x="2921654" y="614457"/>
                      <a:pt x="2754465" y="432671"/>
                      <a:pt x="2543577" y="289438"/>
                    </a:cubicBezTo>
                    <a:cubicBezTo>
                      <a:pt x="2395711" y="189022"/>
                      <a:pt x="2234499" y="117244"/>
                      <a:pt x="2063000" y="68078"/>
                    </a:cubicBezTo>
                    <a:cubicBezTo>
                      <a:pt x="1477187" y="-99760"/>
                      <a:pt x="774694" y="42685"/>
                      <a:pt x="345830" y="496015"/>
                    </a:cubicBezTo>
                    <a:cubicBezTo>
                      <a:pt x="24472" y="835724"/>
                      <a:pt x="-94479" y="1336505"/>
                      <a:pt x="81191" y="1775563"/>
                    </a:cubicBezTo>
                    <a:cubicBezTo>
                      <a:pt x="145416" y="1936126"/>
                      <a:pt x="240271" y="2076393"/>
                      <a:pt x="360705" y="2200256"/>
                    </a:cubicBezTo>
                    <a:cubicBezTo>
                      <a:pt x="485680" y="2328753"/>
                      <a:pt x="635400" y="2433062"/>
                      <a:pt x="799763" y="2504701"/>
                    </a:cubicBezTo>
                    <a:cubicBezTo>
                      <a:pt x="862552" y="2532087"/>
                      <a:pt x="928770" y="2550901"/>
                      <a:pt x="995358" y="2568556"/>
                    </a:cubicBezTo>
                    <a:close/>
                  </a:path>
                </a:pathLst>
              </a:custGeom>
              <a:solidFill>
                <a:srgbClr val="53C3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9"/>
              <p:cNvSpPr/>
              <p:nvPr/>
            </p:nvSpPr>
            <p:spPr>
              <a:xfrm>
                <a:off x="1258097" y="2337063"/>
                <a:ext cx="3140976" cy="3025778"/>
              </a:xfrm>
              <a:custGeom>
                <a:avLst/>
                <a:gdLst/>
                <a:ahLst/>
                <a:cxnLst/>
                <a:rect l="l" t="t" r="r" b="b"/>
                <a:pathLst>
                  <a:path w="3140976" h="3025778" extrusionOk="0">
                    <a:moveTo>
                      <a:pt x="2145618" y="2568556"/>
                    </a:moveTo>
                    <a:cubicBezTo>
                      <a:pt x="1801369" y="2659843"/>
                      <a:pt x="1530566" y="2884353"/>
                      <a:pt x="1210922" y="3025778"/>
                    </a:cubicBezTo>
                    <a:cubicBezTo>
                      <a:pt x="1204574" y="3021284"/>
                      <a:pt x="1204620" y="3015677"/>
                      <a:pt x="1204667" y="3007707"/>
                    </a:cubicBezTo>
                    <a:cubicBezTo>
                      <a:pt x="1205315" y="2895011"/>
                      <a:pt x="1204342" y="2782316"/>
                      <a:pt x="1205454" y="2669620"/>
                    </a:cubicBezTo>
                    <a:cubicBezTo>
                      <a:pt x="1205686" y="2648073"/>
                      <a:pt x="1198179" y="2641678"/>
                      <a:pt x="1178068" y="2637183"/>
                    </a:cubicBezTo>
                    <a:cubicBezTo>
                      <a:pt x="824783" y="2557805"/>
                      <a:pt x="521960" y="2391727"/>
                      <a:pt x="286977" y="2111935"/>
                    </a:cubicBezTo>
                    <a:cubicBezTo>
                      <a:pt x="157414" y="1957674"/>
                      <a:pt x="67842" y="1782190"/>
                      <a:pt x="26369" y="1584648"/>
                    </a:cubicBezTo>
                    <a:cubicBezTo>
                      <a:pt x="-27060" y="1329971"/>
                      <a:pt x="512" y="1083079"/>
                      <a:pt x="110844" y="846799"/>
                    </a:cubicBezTo>
                    <a:cubicBezTo>
                      <a:pt x="219323" y="614457"/>
                      <a:pt x="386512" y="432671"/>
                      <a:pt x="597399" y="289438"/>
                    </a:cubicBezTo>
                    <a:cubicBezTo>
                      <a:pt x="745266" y="189022"/>
                      <a:pt x="906478" y="117244"/>
                      <a:pt x="1077977" y="68078"/>
                    </a:cubicBezTo>
                    <a:cubicBezTo>
                      <a:pt x="1663789" y="-99760"/>
                      <a:pt x="2366283" y="42685"/>
                      <a:pt x="2795146" y="496015"/>
                    </a:cubicBezTo>
                    <a:cubicBezTo>
                      <a:pt x="3116505" y="835724"/>
                      <a:pt x="3235456" y="1336505"/>
                      <a:pt x="3059786" y="1775563"/>
                    </a:cubicBezTo>
                    <a:cubicBezTo>
                      <a:pt x="2995561" y="1936126"/>
                      <a:pt x="2900706" y="2076393"/>
                      <a:pt x="2780272" y="2200257"/>
                    </a:cubicBezTo>
                    <a:cubicBezTo>
                      <a:pt x="2655297" y="2328753"/>
                      <a:pt x="2505577" y="2433062"/>
                      <a:pt x="2341213" y="2504701"/>
                    </a:cubicBezTo>
                    <a:cubicBezTo>
                      <a:pt x="2278425" y="2532041"/>
                      <a:pt x="2212253" y="2550854"/>
                      <a:pt x="2145618" y="2568556"/>
                    </a:cubicBezTo>
                    <a:close/>
                  </a:path>
                </a:pathLst>
              </a:custGeom>
              <a:solidFill>
                <a:srgbClr val="0587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9"/>
              <p:cNvSpPr/>
              <p:nvPr/>
            </p:nvSpPr>
            <p:spPr>
              <a:xfrm>
                <a:off x="1141602" y="2315516"/>
                <a:ext cx="3140976" cy="3025778"/>
              </a:xfrm>
              <a:custGeom>
                <a:avLst/>
                <a:gdLst/>
                <a:ahLst/>
                <a:cxnLst/>
                <a:rect l="l" t="t" r="r" b="b"/>
                <a:pathLst>
                  <a:path w="3140976" h="3025778" extrusionOk="0">
                    <a:moveTo>
                      <a:pt x="2145618" y="2568556"/>
                    </a:moveTo>
                    <a:cubicBezTo>
                      <a:pt x="1801369" y="2659843"/>
                      <a:pt x="1530566" y="2884353"/>
                      <a:pt x="1210922" y="3025779"/>
                    </a:cubicBezTo>
                    <a:cubicBezTo>
                      <a:pt x="1204574" y="3021284"/>
                      <a:pt x="1204620" y="3015677"/>
                      <a:pt x="1204667" y="3007706"/>
                    </a:cubicBezTo>
                    <a:cubicBezTo>
                      <a:pt x="1205315" y="2895011"/>
                      <a:pt x="1204342" y="2782315"/>
                      <a:pt x="1205454" y="2669620"/>
                    </a:cubicBezTo>
                    <a:cubicBezTo>
                      <a:pt x="1205686" y="2648073"/>
                      <a:pt x="1198179" y="2641678"/>
                      <a:pt x="1178068" y="2637183"/>
                    </a:cubicBezTo>
                    <a:cubicBezTo>
                      <a:pt x="824783" y="2557805"/>
                      <a:pt x="521960" y="2391728"/>
                      <a:pt x="286977" y="2111935"/>
                    </a:cubicBezTo>
                    <a:cubicBezTo>
                      <a:pt x="157414" y="1957674"/>
                      <a:pt x="67842" y="1782190"/>
                      <a:pt x="26369" y="1584648"/>
                    </a:cubicBezTo>
                    <a:cubicBezTo>
                      <a:pt x="-27060" y="1329971"/>
                      <a:pt x="512" y="1083079"/>
                      <a:pt x="110844" y="846799"/>
                    </a:cubicBezTo>
                    <a:cubicBezTo>
                      <a:pt x="219323" y="614457"/>
                      <a:pt x="386512" y="432671"/>
                      <a:pt x="597399" y="289438"/>
                    </a:cubicBezTo>
                    <a:cubicBezTo>
                      <a:pt x="745266" y="189022"/>
                      <a:pt x="906478" y="117244"/>
                      <a:pt x="1077977" y="68078"/>
                    </a:cubicBezTo>
                    <a:cubicBezTo>
                      <a:pt x="1663789" y="-99760"/>
                      <a:pt x="2366283" y="42685"/>
                      <a:pt x="2795146" y="496015"/>
                    </a:cubicBezTo>
                    <a:cubicBezTo>
                      <a:pt x="3116504" y="835724"/>
                      <a:pt x="3235456" y="1336505"/>
                      <a:pt x="3059786" y="1775563"/>
                    </a:cubicBezTo>
                    <a:cubicBezTo>
                      <a:pt x="2995561" y="1936126"/>
                      <a:pt x="2900706" y="2076393"/>
                      <a:pt x="2780272" y="2200256"/>
                    </a:cubicBezTo>
                    <a:cubicBezTo>
                      <a:pt x="2655297" y="2328753"/>
                      <a:pt x="2505577" y="2433062"/>
                      <a:pt x="2341213" y="2504701"/>
                    </a:cubicBezTo>
                    <a:cubicBezTo>
                      <a:pt x="2278425" y="2532087"/>
                      <a:pt x="2212207" y="2550901"/>
                      <a:pt x="2145618" y="2568556"/>
                    </a:cubicBezTo>
                    <a:close/>
                  </a:path>
                </a:pathLst>
              </a:custGeom>
              <a:solidFill>
                <a:srgbClr val="53C3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59"/>
              <p:cNvSpPr/>
              <p:nvPr/>
            </p:nvSpPr>
            <p:spPr>
              <a:xfrm>
                <a:off x="549953" y="1739194"/>
                <a:ext cx="2812000" cy="4193680"/>
              </a:xfrm>
              <a:custGeom>
                <a:avLst/>
                <a:gdLst/>
                <a:ahLst/>
                <a:cxnLst/>
                <a:rect l="l" t="t" r="r" b="b"/>
                <a:pathLst>
                  <a:path w="2812000" h="4193680" extrusionOk="0">
                    <a:moveTo>
                      <a:pt x="2802558" y="694353"/>
                    </a:moveTo>
                    <a:cubicBezTo>
                      <a:pt x="2738889" y="685966"/>
                      <a:pt x="2682773" y="654178"/>
                      <a:pt x="2622162" y="636337"/>
                    </a:cubicBezTo>
                    <a:cubicBezTo>
                      <a:pt x="2618502" y="635271"/>
                      <a:pt x="2614934" y="633974"/>
                      <a:pt x="2611273" y="632769"/>
                    </a:cubicBezTo>
                    <a:cubicBezTo>
                      <a:pt x="2579762" y="616041"/>
                      <a:pt x="2560856" y="587960"/>
                      <a:pt x="2543989" y="558071"/>
                    </a:cubicBezTo>
                    <a:cubicBezTo>
                      <a:pt x="2430923" y="428323"/>
                      <a:pt x="2297468" y="324015"/>
                      <a:pt x="2140334" y="254414"/>
                    </a:cubicBezTo>
                    <a:cubicBezTo>
                      <a:pt x="1728198" y="71840"/>
                      <a:pt x="1331586" y="106502"/>
                      <a:pt x="959950" y="360206"/>
                    </a:cubicBezTo>
                    <a:cubicBezTo>
                      <a:pt x="701335" y="536756"/>
                      <a:pt x="537018" y="785316"/>
                      <a:pt x="446704" y="1084014"/>
                    </a:cubicBezTo>
                    <a:cubicBezTo>
                      <a:pt x="408475" y="1210472"/>
                      <a:pt x="389847" y="1339803"/>
                      <a:pt x="386140" y="1471544"/>
                    </a:cubicBezTo>
                    <a:cubicBezTo>
                      <a:pt x="385862" y="1481600"/>
                      <a:pt x="384425" y="1489941"/>
                      <a:pt x="397956" y="1495038"/>
                    </a:cubicBezTo>
                    <a:cubicBezTo>
                      <a:pt x="455184" y="1516724"/>
                      <a:pt x="474461" y="1545964"/>
                      <a:pt x="474461" y="1607316"/>
                    </a:cubicBezTo>
                    <a:cubicBezTo>
                      <a:pt x="474507" y="1884514"/>
                      <a:pt x="474507" y="2161758"/>
                      <a:pt x="474554" y="2438955"/>
                    </a:cubicBezTo>
                    <a:cubicBezTo>
                      <a:pt x="474554" y="2507675"/>
                      <a:pt x="474276" y="2576395"/>
                      <a:pt x="474693" y="2645116"/>
                    </a:cubicBezTo>
                    <a:cubicBezTo>
                      <a:pt x="474971" y="2693122"/>
                      <a:pt x="456296" y="2728942"/>
                      <a:pt x="410514" y="2747338"/>
                    </a:cubicBezTo>
                    <a:cubicBezTo>
                      <a:pt x="396797" y="2752853"/>
                      <a:pt x="399856" y="2761889"/>
                      <a:pt x="401478" y="2771851"/>
                    </a:cubicBezTo>
                    <a:cubicBezTo>
                      <a:pt x="420847" y="2890478"/>
                      <a:pt x="454535" y="3004935"/>
                      <a:pt x="503701" y="3114572"/>
                    </a:cubicBezTo>
                    <a:cubicBezTo>
                      <a:pt x="627564" y="3390982"/>
                      <a:pt x="818154" y="3606734"/>
                      <a:pt x="1086733" y="3750384"/>
                    </a:cubicBezTo>
                    <a:cubicBezTo>
                      <a:pt x="1197065" y="3809373"/>
                      <a:pt x="1314348" y="3849224"/>
                      <a:pt x="1437933" y="3870030"/>
                    </a:cubicBezTo>
                    <a:cubicBezTo>
                      <a:pt x="1451603" y="3872347"/>
                      <a:pt x="1460222" y="3871374"/>
                      <a:pt x="1468331" y="3857843"/>
                    </a:cubicBezTo>
                    <a:cubicBezTo>
                      <a:pt x="1518284" y="3774294"/>
                      <a:pt x="1603640" y="3735880"/>
                      <a:pt x="1687420" y="3757891"/>
                    </a:cubicBezTo>
                    <a:cubicBezTo>
                      <a:pt x="1773888" y="3780596"/>
                      <a:pt x="1838994" y="3862801"/>
                      <a:pt x="1843581" y="3954969"/>
                    </a:cubicBezTo>
                    <a:cubicBezTo>
                      <a:pt x="1848678" y="4057516"/>
                      <a:pt x="1796779" y="4147274"/>
                      <a:pt x="1713462" y="4179942"/>
                    </a:cubicBezTo>
                    <a:cubicBezTo>
                      <a:pt x="1606050" y="4222064"/>
                      <a:pt x="1485523" y="4164048"/>
                      <a:pt x="1451325" y="4050750"/>
                    </a:cubicBezTo>
                    <a:cubicBezTo>
                      <a:pt x="1442335" y="4020955"/>
                      <a:pt x="1429777" y="4008907"/>
                      <a:pt x="1398592" y="4003253"/>
                    </a:cubicBezTo>
                    <a:cubicBezTo>
                      <a:pt x="1175518" y="3962800"/>
                      <a:pt x="976215" y="3870030"/>
                      <a:pt x="800592" y="3726195"/>
                    </a:cubicBezTo>
                    <a:cubicBezTo>
                      <a:pt x="616118" y="3575038"/>
                      <a:pt x="479744" y="3387970"/>
                      <a:pt x="383776" y="3170781"/>
                    </a:cubicBezTo>
                    <a:cubicBezTo>
                      <a:pt x="327660" y="3043766"/>
                      <a:pt x="293879" y="2910126"/>
                      <a:pt x="271591" y="2773473"/>
                    </a:cubicBezTo>
                    <a:cubicBezTo>
                      <a:pt x="269366" y="2759804"/>
                      <a:pt x="263435" y="2755031"/>
                      <a:pt x="250228" y="2755911"/>
                    </a:cubicBezTo>
                    <a:cubicBezTo>
                      <a:pt x="238690" y="2756699"/>
                      <a:pt x="227059" y="2756096"/>
                      <a:pt x="215474" y="2756004"/>
                    </a:cubicBezTo>
                    <a:cubicBezTo>
                      <a:pt x="150600" y="2755401"/>
                      <a:pt x="108293" y="2713882"/>
                      <a:pt x="107320" y="2648730"/>
                    </a:cubicBezTo>
                    <a:cubicBezTo>
                      <a:pt x="106625" y="2601650"/>
                      <a:pt x="106579" y="2554524"/>
                      <a:pt x="107506" y="2507443"/>
                    </a:cubicBezTo>
                    <a:cubicBezTo>
                      <a:pt x="107830" y="2491271"/>
                      <a:pt x="104864" y="2482838"/>
                      <a:pt x="86329" y="2484599"/>
                    </a:cubicBezTo>
                    <a:cubicBezTo>
                      <a:pt x="73308" y="2485803"/>
                      <a:pt x="60333" y="2482189"/>
                      <a:pt x="47729" y="2478111"/>
                    </a:cubicBezTo>
                    <a:cubicBezTo>
                      <a:pt x="13253" y="2466851"/>
                      <a:pt x="93" y="2449520"/>
                      <a:pt x="93" y="2413608"/>
                    </a:cubicBezTo>
                    <a:cubicBezTo>
                      <a:pt x="0" y="2222739"/>
                      <a:pt x="0" y="2032009"/>
                      <a:pt x="0" y="1841280"/>
                    </a:cubicBezTo>
                    <a:cubicBezTo>
                      <a:pt x="0" y="1790307"/>
                      <a:pt x="22521" y="1766721"/>
                      <a:pt x="73725" y="1763524"/>
                    </a:cubicBezTo>
                    <a:cubicBezTo>
                      <a:pt x="106996" y="1761438"/>
                      <a:pt x="107042" y="1761438"/>
                      <a:pt x="107089" y="1727565"/>
                    </a:cubicBezTo>
                    <a:cubicBezTo>
                      <a:pt x="107135" y="1685860"/>
                      <a:pt x="106625" y="1644155"/>
                      <a:pt x="107228" y="1602451"/>
                    </a:cubicBezTo>
                    <a:cubicBezTo>
                      <a:pt x="108201" y="1531553"/>
                      <a:pt x="149442" y="1491331"/>
                      <a:pt x="220711" y="1490867"/>
                    </a:cubicBezTo>
                    <a:cubicBezTo>
                      <a:pt x="226874" y="1490821"/>
                      <a:pt x="233083" y="1490358"/>
                      <a:pt x="239246" y="1490914"/>
                    </a:cubicBezTo>
                    <a:cubicBezTo>
                      <a:pt x="251063" y="1491933"/>
                      <a:pt x="255326" y="1487299"/>
                      <a:pt x="255650" y="1475112"/>
                    </a:cubicBezTo>
                    <a:cubicBezTo>
                      <a:pt x="258013" y="1390174"/>
                      <a:pt x="266910" y="1305930"/>
                      <a:pt x="281878" y="1222150"/>
                    </a:cubicBezTo>
                    <a:cubicBezTo>
                      <a:pt x="321775" y="998983"/>
                      <a:pt x="400644" y="792174"/>
                      <a:pt x="529558" y="604271"/>
                    </a:cubicBezTo>
                    <a:cubicBezTo>
                      <a:pt x="656294" y="419519"/>
                      <a:pt x="816950" y="273182"/>
                      <a:pt x="1011247" y="163081"/>
                    </a:cubicBezTo>
                    <a:cubicBezTo>
                      <a:pt x="1119587" y="101682"/>
                      <a:pt x="1236731" y="63685"/>
                      <a:pt x="1357211" y="34491"/>
                    </a:cubicBezTo>
                    <a:cubicBezTo>
                      <a:pt x="1498312" y="294"/>
                      <a:pt x="1641221" y="-9298"/>
                      <a:pt x="1784685" y="9422"/>
                    </a:cubicBezTo>
                    <a:cubicBezTo>
                      <a:pt x="2042652" y="43110"/>
                      <a:pt x="2275874" y="136529"/>
                      <a:pt x="2477725" y="304321"/>
                    </a:cubicBezTo>
                    <a:cubicBezTo>
                      <a:pt x="2582311" y="391252"/>
                      <a:pt x="2673042" y="489954"/>
                      <a:pt x="2750474" y="601305"/>
                    </a:cubicBezTo>
                    <a:cubicBezTo>
                      <a:pt x="2774709" y="623455"/>
                      <a:pt x="2791159" y="651397"/>
                      <a:pt x="2807841" y="679108"/>
                    </a:cubicBezTo>
                    <a:cubicBezTo>
                      <a:pt x="2814282" y="689766"/>
                      <a:pt x="2813772" y="690090"/>
                      <a:pt x="2802558" y="694353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9"/>
              <p:cNvSpPr/>
              <p:nvPr/>
            </p:nvSpPr>
            <p:spPr>
              <a:xfrm>
                <a:off x="1562896" y="2493672"/>
                <a:ext cx="2305948" cy="2304776"/>
              </a:xfrm>
              <a:custGeom>
                <a:avLst/>
                <a:gdLst/>
                <a:ahLst/>
                <a:cxnLst/>
                <a:rect l="l" t="t" r="r" b="b"/>
                <a:pathLst>
                  <a:path w="2305948" h="2304776" extrusionOk="0">
                    <a:moveTo>
                      <a:pt x="2305873" y="1165995"/>
                    </a:moveTo>
                    <a:cubicBezTo>
                      <a:pt x="2299432" y="1789573"/>
                      <a:pt x="1789383" y="2323811"/>
                      <a:pt x="1116176" y="2304256"/>
                    </a:cubicBezTo>
                    <a:cubicBezTo>
                      <a:pt x="484720" y="2285906"/>
                      <a:pt x="-20927" y="1763345"/>
                      <a:pt x="667" y="1110481"/>
                    </a:cubicBezTo>
                    <a:cubicBezTo>
                      <a:pt x="21056" y="493483"/>
                      <a:pt x="534904" y="-17122"/>
                      <a:pt x="1186564" y="440"/>
                    </a:cubicBezTo>
                    <a:cubicBezTo>
                      <a:pt x="1808753" y="17214"/>
                      <a:pt x="2313056" y="530229"/>
                      <a:pt x="2305873" y="1165995"/>
                    </a:cubicBezTo>
                    <a:close/>
                  </a:path>
                </a:pathLst>
              </a:custGeom>
              <a:solidFill>
                <a:srgbClr val="0587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59"/>
            <p:cNvGrpSpPr/>
            <p:nvPr/>
          </p:nvGrpSpPr>
          <p:grpSpPr>
            <a:xfrm>
              <a:off x="2109810" y="2693477"/>
              <a:ext cx="1150817" cy="1806592"/>
              <a:chOff x="2109810" y="2693477"/>
              <a:chExt cx="1150817" cy="1806592"/>
            </a:xfrm>
          </p:grpSpPr>
          <p:sp>
            <p:nvSpPr>
              <p:cNvPr id="471" name="Google Shape;471;p59"/>
              <p:cNvSpPr/>
              <p:nvPr/>
            </p:nvSpPr>
            <p:spPr>
              <a:xfrm>
                <a:off x="2197873" y="3502273"/>
                <a:ext cx="973223" cy="997796"/>
              </a:xfrm>
              <a:custGeom>
                <a:avLst/>
                <a:gdLst/>
                <a:ahLst/>
                <a:cxnLst/>
                <a:rect l="l" t="t" r="r" b="b"/>
                <a:pathLst>
                  <a:path w="2150768" h="2205073" extrusionOk="0">
                    <a:moveTo>
                      <a:pt x="183737" y="2204859"/>
                    </a:moveTo>
                    <a:cubicBezTo>
                      <a:pt x="63913" y="2204764"/>
                      <a:pt x="381" y="2140280"/>
                      <a:pt x="286" y="2017598"/>
                    </a:cubicBezTo>
                    <a:cubicBezTo>
                      <a:pt x="-95" y="1408093"/>
                      <a:pt x="-95" y="798493"/>
                      <a:pt x="286" y="188989"/>
                    </a:cubicBezTo>
                    <a:cubicBezTo>
                      <a:pt x="381" y="68783"/>
                      <a:pt x="66484" y="679"/>
                      <a:pt x="185166" y="489"/>
                    </a:cubicBezTo>
                    <a:cubicBezTo>
                      <a:pt x="779336" y="-178"/>
                      <a:pt x="1373505" y="-178"/>
                      <a:pt x="1967675" y="584"/>
                    </a:cubicBezTo>
                    <a:cubicBezTo>
                      <a:pt x="2086451" y="775"/>
                      <a:pt x="2150459" y="68783"/>
                      <a:pt x="2150555" y="190513"/>
                    </a:cubicBezTo>
                    <a:cubicBezTo>
                      <a:pt x="2150840" y="800017"/>
                      <a:pt x="2150840" y="1409617"/>
                      <a:pt x="2150555" y="2019122"/>
                    </a:cubicBezTo>
                    <a:cubicBezTo>
                      <a:pt x="2150459" y="2142090"/>
                      <a:pt x="2087975" y="2204764"/>
                      <a:pt x="1966246" y="2204859"/>
                    </a:cubicBezTo>
                    <a:cubicBezTo>
                      <a:pt x="1667256" y="2205146"/>
                      <a:pt x="478917" y="2205146"/>
                      <a:pt x="183737" y="2204859"/>
                    </a:cubicBezTo>
                    <a:close/>
                  </a:path>
                </a:pathLst>
              </a:custGeom>
              <a:solidFill>
                <a:srgbClr val="19A5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59"/>
              <p:cNvSpPr/>
              <p:nvPr/>
            </p:nvSpPr>
            <p:spPr>
              <a:xfrm>
                <a:off x="2414771" y="3085077"/>
                <a:ext cx="539552" cy="416545"/>
              </a:xfrm>
              <a:custGeom>
                <a:avLst/>
                <a:gdLst/>
                <a:ahLst/>
                <a:cxnLst/>
                <a:rect l="l" t="t" r="r" b="b"/>
                <a:pathLst>
                  <a:path w="1192381" h="920541" extrusionOk="0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59"/>
              <p:cNvSpPr/>
              <p:nvPr/>
            </p:nvSpPr>
            <p:spPr>
              <a:xfrm>
                <a:off x="2188701" y="2693477"/>
                <a:ext cx="342706" cy="669740"/>
              </a:xfrm>
              <a:custGeom>
                <a:avLst/>
                <a:gdLst/>
                <a:ahLst/>
                <a:cxnLst/>
                <a:rect l="l" t="t" r="r" b="b"/>
                <a:pathLst>
                  <a:path w="757361" h="1480088" extrusionOk="0">
                    <a:moveTo>
                      <a:pt x="238" y="982869"/>
                    </a:moveTo>
                    <a:cubicBezTo>
                      <a:pt x="19669" y="542814"/>
                      <a:pt x="215218" y="213439"/>
                      <a:pt x="616696" y="14557"/>
                    </a:cubicBezTo>
                    <a:cubicBezTo>
                      <a:pt x="682324" y="-18018"/>
                      <a:pt x="738997" y="5699"/>
                      <a:pt x="754428" y="69516"/>
                    </a:cubicBezTo>
                    <a:cubicBezTo>
                      <a:pt x="765382" y="114760"/>
                      <a:pt x="744712" y="145431"/>
                      <a:pt x="708232" y="169148"/>
                    </a:cubicBezTo>
                    <a:cubicBezTo>
                      <a:pt x="649939" y="207057"/>
                      <a:pt x="584883" y="232108"/>
                      <a:pt x="528114" y="274018"/>
                    </a:cubicBezTo>
                    <a:cubicBezTo>
                      <a:pt x="313325" y="432705"/>
                      <a:pt x="214075" y="651875"/>
                      <a:pt x="184357" y="908955"/>
                    </a:cubicBezTo>
                    <a:cubicBezTo>
                      <a:pt x="167307" y="1056783"/>
                      <a:pt x="194548" y="1197848"/>
                      <a:pt x="252937" y="1333960"/>
                    </a:cubicBezTo>
                    <a:cubicBezTo>
                      <a:pt x="265891" y="1364250"/>
                      <a:pt x="280083" y="1395968"/>
                      <a:pt x="258175" y="1428543"/>
                    </a:cubicBezTo>
                    <a:cubicBezTo>
                      <a:pt x="237792" y="1458738"/>
                      <a:pt x="211884" y="1481883"/>
                      <a:pt x="172927" y="1479978"/>
                    </a:cubicBezTo>
                    <a:cubicBezTo>
                      <a:pt x="131969" y="1477883"/>
                      <a:pt x="106633" y="1452165"/>
                      <a:pt x="90726" y="1417018"/>
                    </a:cubicBezTo>
                    <a:cubicBezTo>
                      <a:pt x="28623" y="1279572"/>
                      <a:pt x="-3095" y="1135935"/>
                      <a:pt x="238" y="982869"/>
                    </a:cubicBezTo>
                    <a:close/>
                  </a:path>
                </a:pathLst>
              </a:custGeom>
              <a:solidFill>
                <a:srgbClr val="53C3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9"/>
              <p:cNvSpPr/>
              <p:nvPr/>
            </p:nvSpPr>
            <p:spPr>
              <a:xfrm>
                <a:off x="2837521" y="2704988"/>
                <a:ext cx="342127" cy="670157"/>
              </a:xfrm>
              <a:custGeom>
                <a:avLst/>
                <a:gdLst/>
                <a:ahLst/>
                <a:cxnLst/>
                <a:rect l="l" t="t" r="r" b="b"/>
                <a:pathLst>
                  <a:path w="756081" h="1481009" extrusionOk="0">
                    <a:moveTo>
                      <a:pt x="755243" y="992137"/>
                    </a:moveTo>
                    <a:cubicBezTo>
                      <a:pt x="761529" y="1133297"/>
                      <a:pt x="732383" y="1275982"/>
                      <a:pt x="670470" y="1411999"/>
                    </a:cubicBezTo>
                    <a:cubicBezTo>
                      <a:pt x="643896" y="1470292"/>
                      <a:pt x="601033" y="1492676"/>
                      <a:pt x="555122" y="1475245"/>
                    </a:cubicBezTo>
                    <a:cubicBezTo>
                      <a:pt x="498163" y="1453718"/>
                      <a:pt x="476922" y="1406760"/>
                      <a:pt x="502925" y="1345324"/>
                    </a:cubicBezTo>
                    <a:cubicBezTo>
                      <a:pt x="555504" y="1221213"/>
                      <a:pt x="589793" y="1092054"/>
                      <a:pt x="579221" y="958228"/>
                    </a:cubicBezTo>
                    <a:cubicBezTo>
                      <a:pt x="552551" y="621805"/>
                      <a:pt x="414914" y="351390"/>
                      <a:pt x="97351" y="196418"/>
                    </a:cubicBezTo>
                    <a:cubicBezTo>
                      <a:pt x="78968" y="187465"/>
                      <a:pt x="60966" y="176892"/>
                      <a:pt x="44201" y="165176"/>
                    </a:cubicBezTo>
                    <a:cubicBezTo>
                      <a:pt x="-2566" y="132601"/>
                      <a:pt x="-12282" y="89072"/>
                      <a:pt x="15341" y="41637"/>
                    </a:cubicBezTo>
                    <a:cubicBezTo>
                      <a:pt x="38201" y="2489"/>
                      <a:pt x="85254" y="-11131"/>
                      <a:pt x="131736" y="9728"/>
                    </a:cubicBezTo>
                    <a:cubicBezTo>
                      <a:pt x="323379" y="95930"/>
                      <a:pt x="475303" y="228518"/>
                      <a:pt x="588270" y="405016"/>
                    </a:cubicBezTo>
                    <a:cubicBezTo>
                      <a:pt x="687615" y="560178"/>
                      <a:pt x="763244" y="755060"/>
                      <a:pt x="755243" y="992137"/>
                    </a:cubicBezTo>
                    <a:close/>
                  </a:path>
                </a:pathLst>
              </a:custGeom>
              <a:solidFill>
                <a:srgbClr val="53C3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9"/>
              <p:cNvSpPr/>
              <p:nvPr/>
            </p:nvSpPr>
            <p:spPr>
              <a:xfrm>
                <a:off x="2323516" y="2816663"/>
                <a:ext cx="263721" cy="490729"/>
              </a:xfrm>
              <a:custGeom>
                <a:avLst/>
                <a:gdLst/>
                <a:ahLst/>
                <a:cxnLst/>
                <a:rect l="l" t="t" r="r" b="b"/>
                <a:pathLst>
                  <a:path w="582809" h="1084484" extrusionOk="0">
                    <a:moveTo>
                      <a:pt x="496" y="712941"/>
                    </a:moveTo>
                    <a:cubicBezTo>
                      <a:pt x="14402" y="398711"/>
                      <a:pt x="151753" y="160872"/>
                      <a:pt x="437503" y="15996"/>
                    </a:cubicBezTo>
                    <a:cubicBezTo>
                      <a:pt x="495605" y="-13436"/>
                      <a:pt x="545135" y="-1339"/>
                      <a:pt x="569996" y="44762"/>
                    </a:cubicBezTo>
                    <a:cubicBezTo>
                      <a:pt x="597809" y="96292"/>
                      <a:pt x="580187" y="144298"/>
                      <a:pt x="518656" y="176397"/>
                    </a:cubicBezTo>
                    <a:cubicBezTo>
                      <a:pt x="335395" y="272124"/>
                      <a:pt x="219095" y="418332"/>
                      <a:pt x="188043" y="623977"/>
                    </a:cubicBezTo>
                    <a:cubicBezTo>
                      <a:pt x="173089" y="722942"/>
                      <a:pt x="177566" y="823050"/>
                      <a:pt x="218904" y="917728"/>
                    </a:cubicBezTo>
                    <a:cubicBezTo>
                      <a:pt x="223952" y="929349"/>
                      <a:pt x="228429" y="941160"/>
                      <a:pt x="232430" y="953161"/>
                    </a:cubicBezTo>
                    <a:cubicBezTo>
                      <a:pt x="252337" y="1012311"/>
                      <a:pt x="233573" y="1059460"/>
                      <a:pt x="182709" y="1078796"/>
                    </a:cubicBezTo>
                    <a:cubicBezTo>
                      <a:pt x="136608" y="1096322"/>
                      <a:pt x="87840" y="1072605"/>
                      <a:pt x="65171" y="1017931"/>
                    </a:cubicBezTo>
                    <a:cubicBezTo>
                      <a:pt x="42120" y="962400"/>
                      <a:pt x="23546" y="905060"/>
                      <a:pt x="12307" y="845910"/>
                    </a:cubicBezTo>
                    <a:cubicBezTo>
                      <a:pt x="4115" y="802476"/>
                      <a:pt x="-1790" y="758470"/>
                      <a:pt x="496" y="712941"/>
                    </a:cubicBezTo>
                    <a:close/>
                  </a:path>
                </a:pathLst>
              </a:custGeom>
              <a:solidFill>
                <a:srgbClr val="53C3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59"/>
              <p:cNvSpPr/>
              <p:nvPr/>
            </p:nvSpPr>
            <p:spPr>
              <a:xfrm>
                <a:off x="2781227" y="2827861"/>
                <a:ext cx="263633" cy="490521"/>
              </a:xfrm>
              <a:custGeom>
                <a:avLst/>
                <a:gdLst/>
                <a:ahLst/>
                <a:cxnLst/>
                <a:rect l="l" t="t" r="r" b="b"/>
                <a:pathLst>
                  <a:path w="582614" h="1084025" extrusionOk="0">
                    <a:moveTo>
                      <a:pt x="582573" y="697468"/>
                    </a:moveTo>
                    <a:cubicBezTo>
                      <a:pt x="583811" y="824531"/>
                      <a:pt x="557427" y="921686"/>
                      <a:pt x="518946" y="1015793"/>
                    </a:cubicBezTo>
                    <a:cubicBezTo>
                      <a:pt x="494466" y="1075515"/>
                      <a:pt x="445603" y="1097422"/>
                      <a:pt x="393406" y="1075991"/>
                    </a:cubicBezTo>
                    <a:cubicBezTo>
                      <a:pt x="346734" y="1056751"/>
                      <a:pt x="328255" y="1003601"/>
                      <a:pt x="353496" y="946451"/>
                    </a:cubicBezTo>
                    <a:cubicBezTo>
                      <a:pt x="478750" y="662320"/>
                      <a:pt x="357021" y="321897"/>
                      <a:pt x="70509" y="180451"/>
                    </a:cubicBezTo>
                    <a:cubicBezTo>
                      <a:pt x="-72" y="145589"/>
                      <a:pt x="-18169" y="90249"/>
                      <a:pt x="18502" y="39004"/>
                    </a:cubicBezTo>
                    <a:cubicBezTo>
                      <a:pt x="47649" y="-1667"/>
                      <a:pt x="87939" y="-11097"/>
                      <a:pt x="139946" y="13382"/>
                    </a:cubicBezTo>
                    <a:cubicBezTo>
                      <a:pt x="320159" y="97964"/>
                      <a:pt x="446175" y="234457"/>
                      <a:pt x="524280" y="416194"/>
                    </a:cubicBezTo>
                    <a:cubicBezTo>
                      <a:pt x="566190" y="513730"/>
                      <a:pt x="579620" y="616696"/>
                      <a:pt x="582573" y="697468"/>
                    </a:cubicBezTo>
                    <a:close/>
                  </a:path>
                </a:pathLst>
              </a:custGeom>
              <a:solidFill>
                <a:srgbClr val="53C3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59"/>
              <p:cNvSpPr/>
              <p:nvPr/>
            </p:nvSpPr>
            <p:spPr>
              <a:xfrm>
                <a:off x="3170099" y="3634707"/>
                <a:ext cx="90528" cy="428464"/>
              </a:xfrm>
              <a:custGeom>
                <a:avLst/>
                <a:gdLst/>
                <a:ahLst/>
                <a:cxnLst/>
                <a:rect l="l" t="t" r="r" b="b"/>
                <a:pathLst>
                  <a:path w="200062" h="946882" extrusionOk="0">
                    <a:moveTo>
                      <a:pt x="59159" y="945261"/>
                    </a:moveTo>
                    <a:cubicBezTo>
                      <a:pt x="11534" y="952976"/>
                      <a:pt x="-372" y="933164"/>
                      <a:pt x="9" y="885730"/>
                    </a:cubicBezTo>
                    <a:cubicBezTo>
                      <a:pt x="2295" y="590455"/>
                      <a:pt x="961" y="295275"/>
                      <a:pt x="866" y="0"/>
                    </a:cubicBezTo>
                    <a:cubicBezTo>
                      <a:pt x="142408" y="10763"/>
                      <a:pt x="199939" y="73247"/>
                      <a:pt x="199939" y="216313"/>
                    </a:cubicBezTo>
                    <a:cubicBezTo>
                      <a:pt x="199939" y="400145"/>
                      <a:pt x="200320" y="583978"/>
                      <a:pt x="199748" y="767810"/>
                    </a:cubicBezTo>
                    <a:cubicBezTo>
                      <a:pt x="199462" y="858584"/>
                      <a:pt x="146789" y="923925"/>
                      <a:pt x="59159" y="945261"/>
                    </a:cubicBezTo>
                    <a:close/>
                  </a:path>
                </a:pathLst>
              </a:custGeom>
              <a:solidFill>
                <a:srgbClr val="2B2C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9"/>
              <p:cNvSpPr/>
              <p:nvPr/>
            </p:nvSpPr>
            <p:spPr>
              <a:xfrm>
                <a:off x="2109810" y="3634949"/>
                <a:ext cx="89662" cy="428086"/>
              </a:xfrm>
              <a:custGeom>
                <a:avLst/>
                <a:gdLst/>
                <a:ahLst/>
                <a:cxnLst/>
                <a:rect l="l" t="t" r="r" b="b"/>
                <a:pathLst>
                  <a:path w="198147" h="946047" extrusionOk="0">
                    <a:moveTo>
                      <a:pt x="196995" y="37"/>
                    </a:moveTo>
                    <a:cubicBezTo>
                      <a:pt x="196995" y="295026"/>
                      <a:pt x="195852" y="590015"/>
                      <a:pt x="198138" y="885005"/>
                    </a:cubicBezTo>
                    <a:cubicBezTo>
                      <a:pt x="198519" y="932058"/>
                      <a:pt x="187280" y="952537"/>
                      <a:pt x="139178" y="944250"/>
                    </a:cubicBezTo>
                    <a:cubicBezTo>
                      <a:pt x="52882" y="921200"/>
                      <a:pt x="2495" y="861764"/>
                      <a:pt x="1447" y="769466"/>
                    </a:cubicBezTo>
                    <a:cubicBezTo>
                      <a:pt x="-839" y="573251"/>
                      <a:pt x="18" y="376941"/>
                      <a:pt x="1066" y="180631"/>
                    </a:cubicBezTo>
                    <a:cubicBezTo>
                      <a:pt x="1542" y="85476"/>
                      <a:pt x="71837" y="-2059"/>
                      <a:pt x="196995" y="37"/>
                    </a:cubicBezTo>
                    <a:close/>
                  </a:path>
                </a:pathLst>
              </a:custGeom>
              <a:solidFill>
                <a:srgbClr val="2C2C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59"/>
              <p:cNvSpPr/>
              <p:nvPr/>
            </p:nvSpPr>
            <p:spPr>
              <a:xfrm>
                <a:off x="2458456" y="2939664"/>
                <a:ext cx="185715" cy="312346"/>
              </a:xfrm>
              <a:custGeom>
                <a:avLst/>
                <a:gdLst/>
                <a:ahLst/>
                <a:cxnLst/>
                <a:rect l="l" t="t" r="r" b="b"/>
                <a:pathLst>
                  <a:path w="410419" h="690267" extrusionOk="0">
                    <a:moveTo>
                      <a:pt x="0" y="447515"/>
                    </a:moveTo>
                    <a:cubicBezTo>
                      <a:pt x="10001" y="255395"/>
                      <a:pt x="91535" y="107567"/>
                      <a:pt x="264128" y="16032"/>
                    </a:cubicBezTo>
                    <a:cubicBezTo>
                      <a:pt x="319754" y="-13495"/>
                      <a:pt x="370618" y="-1113"/>
                      <a:pt x="396335" y="43940"/>
                    </a:cubicBezTo>
                    <a:cubicBezTo>
                      <a:pt x="424625" y="93756"/>
                      <a:pt x="410813" y="140333"/>
                      <a:pt x="350234" y="173480"/>
                    </a:cubicBezTo>
                    <a:cubicBezTo>
                      <a:pt x="240030" y="233774"/>
                      <a:pt x="183547" y="324833"/>
                      <a:pt x="180594" y="449515"/>
                    </a:cubicBezTo>
                    <a:cubicBezTo>
                      <a:pt x="179737" y="486662"/>
                      <a:pt x="192977" y="520476"/>
                      <a:pt x="206312" y="554576"/>
                    </a:cubicBezTo>
                    <a:cubicBezTo>
                      <a:pt x="229934" y="614869"/>
                      <a:pt x="214313" y="657922"/>
                      <a:pt x="162211" y="681258"/>
                    </a:cubicBezTo>
                    <a:cubicBezTo>
                      <a:pt x="112300" y="703642"/>
                      <a:pt x="66485" y="683925"/>
                      <a:pt x="39148" y="626489"/>
                    </a:cubicBezTo>
                    <a:cubicBezTo>
                      <a:pt x="12097" y="569816"/>
                      <a:pt x="4858" y="508570"/>
                      <a:pt x="0" y="447515"/>
                    </a:cubicBezTo>
                    <a:close/>
                  </a:path>
                </a:pathLst>
              </a:custGeom>
              <a:solidFill>
                <a:srgbClr val="53C3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9"/>
              <p:cNvSpPr/>
              <p:nvPr/>
            </p:nvSpPr>
            <p:spPr>
              <a:xfrm>
                <a:off x="2725394" y="2950098"/>
                <a:ext cx="185623" cy="311977"/>
              </a:xfrm>
              <a:custGeom>
                <a:avLst/>
                <a:gdLst/>
                <a:ahLst/>
                <a:cxnLst/>
                <a:rect l="l" t="t" r="r" b="b"/>
                <a:pathLst>
                  <a:path w="410217" h="689452" extrusionOk="0">
                    <a:moveTo>
                      <a:pt x="410217" y="448874"/>
                    </a:moveTo>
                    <a:cubicBezTo>
                      <a:pt x="404502" y="512405"/>
                      <a:pt x="398121" y="575175"/>
                      <a:pt x="367164" y="632135"/>
                    </a:cubicBezTo>
                    <a:cubicBezTo>
                      <a:pt x="338685" y="684522"/>
                      <a:pt x="292869" y="702239"/>
                      <a:pt x="244387" y="680141"/>
                    </a:cubicBezTo>
                    <a:cubicBezTo>
                      <a:pt x="199620" y="659662"/>
                      <a:pt x="177807" y="611180"/>
                      <a:pt x="203239" y="560411"/>
                    </a:cubicBezTo>
                    <a:cubicBezTo>
                      <a:pt x="271819" y="423442"/>
                      <a:pt x="197905" y="234180"/>
                      <a:pt x="57221" y="171601"/>
                    </a:cubicBezTo>
                    <a:cubicBezTo>
                      <a:pt x="3405" y="147693"/>
                      <a:pt x="-12788" y="94734"/>
                      <a:pt x="10072" y="49871"/>
                    </a:cubicBezTo>
                    <a:cubicBezTo>
                      <a:pt x="34361" y="2246"/>
                      <a:pt x="86844" y="-14137"/>
                      <a:pt x="140374" y="13295"/>
                    </a:cubicBezTo>
                    <a:cubicBezTo>
                      <a:pt x="317825" y="104069"/>
                      <a:pt x="400311" y="254278"/>
                      <a:pt x="410217" y="448874"/>
                    </a:cubicBezTo>
                    <a:close/>
                  </a:path>
                </a:pathLst>
              </a:custGeom>
              <a:solidFill>
                <a:srgbClr val="53C3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9"/>
              <p:cNvSpPr/>
              <p:nvPr/>
            </p:nvSpPr>
            <p:spPr>
              <a:xfrm>
                <a:off x="2274906" y="3592594"/>
                <a:ext cx="820286" cy="817690"/>
              </a:xfrm>
              <a:custGeom>
                <a:avLst/>
                <a:gdLst/>
                <a:ahLst/>
                <a:cxnLst/>
                <a:rect l="l" t="t" r="r" b="b"/>
                <a:pathLst>
                  <a:path w="1812786" h="1807050" extrusionOk="0">
                    <a:moveTo>
                      <a:pt x="1658624" y="158"/>
                    </a:moveTo>
                    <a:cubicBezTo>
                      <a:pt x="1755874" y="253"/>
                      <a:pt x="1812262" y="55022"/>
                      <a:pt x="1812358" y="152939"/>
                    </a:cubicBezTo>
                    <a:cubicBezTo>
                      <a:pt x="1812929" y="650525"/>
                      <a:pt x="1812929" y="1148111"/>
                      <a:pt x="1812358" y="1645602"/>
                    </a:cubicBezTo>
                    <a:cubicBezTo>
                      <a:pt x="1812262" y="1755234"/>
                      <a:pt x="1757684" y="1807050"/>
                      <a:pt x="1647099" y="1807050"/>
                    </a:cubicBezTo>
                    <a:cubicBezTo>
                      <a:pt x="1151989" y="1807050"/>
                      <a:pt x="656785" y="1807050"/>
                      <a:pt x="161675" y="1807050"/>
                    </a:cubicBezTo>
                    <a:cubicBezTo>
                      <a:pt x="60996" y="1807050"/>
                      <a:pt x="13847" y="1765617"/>
                      <a:pt x="2131" y="1666461"/>
                    </a:cubicBezTo>
                    <a:cubicBezTo>
                      <a:pt x="-631" y="1642935"/>
                      <a:pt x="-821" y="155320"/>
                      <a:pt x="2227" y="131888"/>
                    </a:cubicBezTo>
                    <a:cubicBezTo>
                      <a:pt x="14419" y="38258"/>
                      <a:pt x="58138" y="158"/>
                      <a:pt x="154246" y="63"/>
                    </a:cubicBezTo>
                    <a:cubicBezTo>
                      <a:pt x="404944" y="-33"/>
                      <a:pt x="1407926" y="-33"/>
                      <a:pt x="1658624" y="158"/>
                    </a:cubicBezTo>
                    <a:close/>
                  </a:path>
                </a:pathLst>
              </a:custGeom>
              <a:solidFill>
                <a:srgbClr val="127B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59"/>
              <p:cNvSpPr/>
              <p:nvPr/>
            </p:nvSpPr>
            <p:spPr>
              <a:xfrm>
                <a:off x="2294507" y="3611658"/>
                <a:ext cx="779636" cy="778009"/>
              </a:xfrm>
              <a:custGeom>
                <a:avLst/>
                <a:gdLst/>
                <a:ahLst/>
                <a:cxnLst/>
                <a:rect l="l" t="t" r="r" b="b"/>
                <a:pathLst>
                  <a:path w="1722953" h="1719357" extrusionOk="0">
                    <a:moveTo>
                      <a:pt x="147185" y="1719167"/>
                    </a:moveTo>
                    <a:cubicBezTo>
                      <a:pt x="51268" y="1719072"/>
                      <a:pt x="310" y="1668780"/>
                      <a:pt x="214" y="1573149"/>
                    </a:cubicBezTo>
                    <a:cubicBezTo>
                      <a:pt x="-71" y="1097852"/>
                      <a:pt x="-71" y="622554"/>
                      <a:pt x="214" y="147352"/>
                    </a:cubicBezTo>
                    <a:cubicBezTo>
                      <a:pt x="310" y="53626"/>
                      <a:pt x="53269" y="476"/>
                      <a:pt x="148328" y="381"/>
                    </a:cubicBezTo>
                    <a:cubicBezTo>
                      <a:pt x="624292" y="-95"/>
                      <a:pt x="1100352" y="-191"/>
                      <a:pt x="1576316" y="476"/>
                    </a:cubicBezTo>
                    <a:cubicBezTo>
                      <a:pt x="1671471" y="571"/>
                      <a:pt x="1722811" y="53626"/>
                      <a:pt x="1722811" y="148590"/>
                    </a:cubicBezTo>
                    <a:cubicBezTo>
                      <a:pt x="1723001" y="623888"/>
                      <a:pt x="1723001" y="1099185"/>
                      <a:pt x="1722811" y="1574387"/>
                    </a:cubicBezTo>
                    <a:cubicBezTo>
                      <a:pt x="1722811" y="1670209"/>
                      <a:pt x="1672709" y="1719167"/>
                      <a:pt x="1575173" y="1719263"/>
                    </a:cubicBezTo>
                    <a:cubicBezTo>
                      <a:pt x="1335619" y="1719358"/>
                      <a:pt x="383596" y="1719453"/>
                      <a:pt x="147185" y="1719167"/>
                    </a:cubicBezTo>
                    <a:close/>
                  </a:path>
                </a:pathLst>
              </a:custGeom>
              <a:solidFill>
                <a:srgbClr val="53C3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59"/>
              <p:cNvSpPr/>
              <p:nvPr/>
            </p:nvSpPr>
            <p:spPr>
              <a:xfrm>
                <a:off x="2382139" y="4165281"/>
                <a:ext cx="605347" cy="73486"/>
              </a:xfrm>
              <a:custGeom>
                <a:avLst/>
                <a:gdLst/>
                <a:ahLst/>
                <a:cxnLst/>
                <a:rect l="l" t="t" r="r" b="b"/>
                <a:pathLst>
                  <a:path w="1337784" h="162401" extrusionOk="0">
                    <a:moveTo>
                      <a:pt x="1247780" y="1"/>
                    </a:moveTo>
                    <a:cubicBezTo>
                      <a:pt x="1282451" y="-95"/>
                      <a:pt x="1310073" y="11050"/>
                      <a:pt x="1327123" y="41815"/>
                    </a:cubicBezTo>
                    <a:cubicBezTo>
                      <a:pt x="1342077" y="68866"/>
                      <a:pt x="1341315" y="96679"/>
                      <a:pt x="1324742" y="122968"/>
                    </a:cubicBezTo>
                    <a:cubicBezTo>
                      <a:pt x="1303596" y="156401"/>
                      <a:pt x="1270926" y="162402"/>
                      <a:pt x="1233873" y="162402"/>
                    </a:cubicBezTo>
                    <a:cubicBezTo>
                      <a:pt x="935646" y="161735"/>
                      <a:pt x="177455" y="162402"/>
                      <a:pt x="96588" y="161926"/>
                    </a:cubicBezTo>
                    <a:cubicBezTo>
                      <a:pt x="37152" y="161640"/>
                      <a:pt x="386" y="130303"/>
                      <a:pt x="5" y="80868"/>
                    </a:cubicBezTo>
                    <a:cubicBezTo>
                      <a:pt x="-472" y="31528"/>
                      <a:pt x="35628" y="667"/>
                      <a:pt x="96207" y="477"/>
                    </a:cubicBezTo>
                    <a:cubicBezTo>
                      <a:pt x="286517" y="96"/>
                      <a:pt x="1054232" y="572"/>
                      <a:pt x="1247780" y="1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59"/>
              <p:cNvSpPr/>
              <p:nvPr/>
            </p:nvSpPr>
            <p:spPr>
              <a:xfrm>
                <a:off x="2787747" y="3747937"/>
                <a:ext cx="148037" cy="248078"/>
              </a:xfrm>
              <a:custGeom>
                <a:avLst/>
                <a:gdLst/>
                <a:ahLst/>
                <a:cxnLst/>
                <a:rect l="l" t="t" r="r" b="b"/>
                <a:pathLst>
                  <a:path w="327154" h="548239" extrusionOk="0">
                    <a:moveTo>
                      <a:pt x="18" y="62269"/>
                    </a:moveTo>
                    <a:cubicBezTo>
                      <a:pt x="-648" y="18835"/>
                      <a:pt x="16687" y="-1358"/>
                      <a:pt x="62217" y="71"/>
                    </a:cubicBezTo>
                    <a:cubicBezTo>
                      <a:pt x="131844" y="2166"/>
                      <a:pt x="201567" y="1309"/>
                      <a:pt x="271195" y="356"/>
                    </a:cubicBezTo>
                    <a:cubicBezTo>
                      <a:pt x="309295" y="-215"/>
                      <a:pt x="327012" y="17978"/>
                      <a:pt x="327012" y="54458"/>
                    </a:cubicBezTo>
                    <a:cubicBezTo>
                      <a:pt x="327202" y="201525"/>
                      <a:pt x="327202" y="348495"/>
                      <a:pt x="327012" y="495561"/>
                    </a:cubicBezTo>
                    <a:cubicBezTo>
                      <a:pt x="327012" y="530328"/>
                      <a:pt x="309390" y="548044"/>
                      <a:pt x="274243" y="548044"/>
                    </a:cubicBezTo>
                    <a:cubicBezTo>
                      <a:pt x="201377" y="547949"/>
                      <a:pt x="128606" y="547568"/>
                      <a:pt x="55740" y="548235"/>
                    </a:cubicBezTo>
                    <a:cubicBezTo>
                      <a:pt x="14782" y="548616"/>
                      <a:pt x="-362" y="527851"/>
                      <a:pt x="18" y="489179"/>
                    </a:cubicBezTo>
                    <a:cubicBezTo>
                      <a:pt x="971" y="418028"/>
                      <a:pt x="1161" y="133421"/>
                      <a:pt x="18" y="62269"/>
                    </a:cubicBez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9"/>
              <p:cNvSpPr/>
              <p:nvPr/>
            </p:nvSpPr>
            <p:spPr>
              <a:xfrm>
                <a:off x="2434749" y="3747992"/>
                <a:ext cx="147629" cy="248027"/>
              </a:xfrm>
              <a:custGeom>
                <a:avLst/>
                <a:gdLst/>
                <a:ahLst/>
                <a:cxnLst/>
                <a:rect l="l" t="t" r="r" b="b"/>
                <a:pathLst>
                  <a:path w="326253" h="548127" extrusionOk="0">
                    <a:moveTo>
                      <a:pt x="20" y="60149"/>
                    </a:moveTo>
                    <a:cubicBezTo>
                      <a:pt x="-646" y="18906"/>
                      <a:pt x="15070" y="-1097"/>
                      <a:pt x="58694" y="46"/>
                    </a:cubicBezTo>
                    <a:cubicBezTo>
                      <a:pt x="128322" y="1856"/>
                      <a:pt x="197950" y="1570"/>
                      <a:pt x="267578" y="142"/>
                    </a:cubicBezTo>
                    <a:cubicBezTo>
                      <a:pt x="311012" y="-716"/>
                      <a:pt x="326442" y="20430"/>
                      <a:pt x="326252" y="61102"/>
                    </a:cubicBezTo>
                    <a:cubicBezTo>
                      <a:pt x="325585" y="203310"/>
                      <a:pt x="325490" y="345613"/>
                      <a:pt x="326252" y="487822"/>
                    </a:cubicBezTo>
                    <a:cubicBezTo>
                      <a:pt x="326442" y="529636"/>
                      <a:pt x="308535" y="548686"/>
                      <a:pt x="266435" y="548115"/>
                    </a:cubicBezTo>
                    <a:cubicBezTo>
                      <a:pt x="196807" y="547162"/>
                      <a:pt x="127179" y="547258"/>
                      <a:pt x="57551" y="548115"/>
                    </a:cubicBezTo>
                    <a:cubicBezTo>
                      <a:pt x="18213" y="548591"/>
                      <a:pt x="-646" y="532303"/>
                      <a:pt x="20" y="491632"/>
                    </a:cubicBezTo>
                    <a:cubicBezTo>
                      <a:pt x="1354" y="418956"/>
                      <a:pt x="1259" y="131301"/>
                      <a:pt x="20" y="60149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6" name="Google Shape;486;p59"/>
          <p:cNvGrpSpPr/>
          <p:nvPr/>
        </p:nvGrpSpPr>
        <p:grpSpPr>
          <a:xfrm>
            <a:off x="144402" y="149902"/>
            <a:ext cx="4278395" cy="1522963"/>
            <a:chOff x="1093177" y="989696"/>
            <a:chExt cx="10005600" cy="3691137"/>
          </a:xfrm>
        </p:grpSpPr>
        <p:sp>
          <p:nvSpPr>
            <p:cNvPr id="487" name="Google Shape;487;p59"/>
            <p:cNvSpPr/>
            <p:nvPr/>
          </p:nvSpPr>
          <p:spPr>
            <a:xfrm rot="10800000">
              <a:off x="6622463" y="1348723"/>
              <a:ext cx="3800705" cy="1560362"/>
            </a:xfrm>
            <a:custGeom>
              <a:avLst/>
              <a:gdLst/>
              <a:ahLst/>
              <a:cxnLst/>
              <a:rect l="l" t="t" r="r" b="b"/>
              <a:pathLst>
                <a:path w="1888549" h="775335" extrusionOk="0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rgbClr val="0C32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9"/>
            <p:cNvSpPr/>
            <p:nvPr/>
          </p:nvSpPr>
          <p:spPr>
            <a:xfrm>
              <a:off x="1667706" y="1575962"/>
              <a:ext cx="3800705" cy="1560362"/>
            </a:xfrm>
            <a:custGeom>
              <a:avLst/>
              <a:gdLst/>
              <a:ahLst/>
              <a:cxnLst/>
              <a:rect l="l" t="t" r="r" b="b"/>
              <a:pathLst>
                <a:path w="1888549" h="775335" extrusionOk="0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rgbClr val="0C32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9"/>
            <p:cNvSpPr/>
            <p:nvPr/>
          </p:nvSpPr>
          <p:spPr>
            <a:xfrm rot="10800000">
              <a:off x="6723588" y="2669928"/>
              <a:ext cx="3800705" cy="1560362"/>
            </a:xfrm>
            <a:custGeom>
              <a:avLst/>
              <a:gdLst/>
              <a:ahLst/>
              <a:cxnLst/>
              <a:rect l="l" t="t" r="r" b="b"/>
              <a:pathLst>
                <a:path w="1888549" h="775335" extrusionOk="0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rgbClr val="0C32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0" name="Google Shape;490;p59"/>
            <p:cNvGrpSpPr/>
            <p:nvPr/>
          </p:nvGrpSpPr>
          <p:grpSpPr>
            <a:xfrm>
              <a:off x="4692156" y="989696"/>
              <a:ext cx="2795217" cy="3631169"/>
              <a:chOff x="1257518" y="2316205"/>
              <a:chExt cx="1389273" cy="1804756"/>
            </a:xfrm>
          </p:grpSpPr>
          <p:sp>
            <p:nvSpPr>
              <p:cNvPr id="491" name="Google Shape;491;p59"/>
              <p:cNvSpPr/>
              <p:nvPr/>
            </p:nvSpPr>
            <p:spPr>
              <a:xfrm>
                <a:off x="1257518" y="2316205"/>
                <a:ext cx="1389273" cy="1804756"/>
              </a:xfrm>
              <a:custGeom>
                <a:avLst/>
                <a:gdLst/>
                <a:ahLst/>
                <a:cxnLst/>
                <a:rect l="l" t="t" r="r" b="b"/>
                <a:pathLst>
                  <a:path w="788240" h="1023975" extrusionOk="0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solidFill>
                <a:srgbClr val="0C32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59"/>
              <p:cNvSpPr/>
              <p:nvPr/>
            </p:nvSpPr>
            <p:spPr>
              <a:xfrm>
                <a:off x="1684786" y="2516290"/>
                <a:ext cx="702469" cy="688419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66725" extrusionOk="0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700"/>
                  <a:t>NLP</a:t>
                </a:r>
                <a:endParaRPr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3" name="Google Shape;493;p59"/>
            <p:cNvSpPr/>
            <p:nvPr/>
          </p:nvSpPr>
          <p:spPr>
            <a:xfrm>
              <a:off x="1912556" y="2967547"/>
              <a:ext cx="3800705" cy="1560362"/>
            </a:xfrm>
            <a:custGeom>
              <a:avLst/>
              <a:gdLst/>
              <a:ahLst/>
              <a:cxnLst/>
              <a:rect l="l" t="t" r="r" b="b"/>
              <a:pathLst>
                <a:path w="1888549" h="775335" extrusionOk="0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rgbClr val="0C32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9"/>
            <p:cNvSpPr/>
            <p:nvPr/>
          </p:nvSpPr>
          <p:spPr>
            <a:xfrm>
              <a:off x="1093177" y="4613033"/>
              <a:ext cx="10005600" cy="67800"/>
            </a:xfrm>
            <a:prstGeom prst="rect">
              <a:avLst/>
            </a:prstGeom>
            <a:solidFill>
              <a:srgbClr val="0C32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59"/>
          <p:cNvSpPr txBox="1">
            <a:spLocks noGrp="1"/>
          </p:cNvSpPr>
          <p:nvPr>
            <p:ph type="title"/>
          </p:nvPr>
        </p:nvSpPr>
        <p:spPr>
          <a:xfrm>
            <a:off x="3883875" y="0"/>
            <a:ext cx="50844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fr" sz="2200"/>
              <a:t>1.2 - Définition du projet et des objectifs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ISAE-SUPAERO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DD1F19"/>
      </a:accent1>
      <a:accent2>
        <a:srgbClr val="A1141B"/>
      </a:accent2>
      <a:accent3>
        <a:srgbClr val="00B0E6"/>
      </a:accent3>
      <a:accent4>
        <a:srgbClr val="122271"/>
      </a:accent4>
      <a:accent5>
        <a:srgbClr val="96BE0F"/>
      </a:accent5>
      <a:accent6>
        <a:srgbClr val="328926"/>
      </a:accent6>
      <a:hlink>
        <a:srgbClr val="F9BB01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-40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</Words>
  <Application>Microsoft Office PowerPoint</Application>
  <PresentationFormat>Affichage à l'écran (16:9)</PresentationFormat>
  <Paragraphs>291</Paragraphs>
  <Slides>40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40</vt:i4>
      </vt:variant>
    </vt:vector>
  </HeadingPairs>
  <TitlesOfParts>
    <vt:vector size="48" baseType="lpstr">
      <vt:lpstr>Avenir</vt:lpstr>
      <vt:lpstr>Calibri</vt:lpstr>
      <vt:lpstr>Arial Narrow</vt:lpstr>
      <vt:lpstr>Georgia</vt:lpstr>
      <vt:lpstr>Arial</vt:lpstr>
      <vt:lpstr>Simple Light</vt:lpstr>
      <vt:lpstr>Thème Office</vt:lpstr>
      <vt:lpstr>Contents Slide Master</vt:lpstr>
      <vt:lpstr>PIE Dassault Aviation Assistance monopilote</vt:lpstr>
      <vt:lpstr>Sommaire</vt:lpstr>
      <vt:lpstr>1. Introduction</vt:lpstr>
      <vt:lpstr>Présentation PowerPoint</vt:lpstr>
      <vt:lpstr>1.1 - Présentation du PIE 2019/2020</vt:lpstr>
      <vt:lpstr>Solution: IA intégrée aux cockpits civils</vt:lpstr>
      <vt:lpstr>Ontologie</vt:lpstr>
      <vt:lpstr>Maquette fonctionnelle</vt:lpstr>
      <vt:lpstr>1.2 - Définition du projet et des objectifs</vt:lpstr>
      <vt:lpstr>1.3 - Etat de l’art</vt:lpstr>
      <vt:lpstr>2. Gestion de projet</vt:lpstr>
      <vt:lpstr>2.1 - Structure du projet et planning prévisionnel</vt:lpstr>
      <vt:lpstr>2.1 - Structure du projet et planning prévisionnel</vt:lpstr>
      <vt:lpstr>2.1 - Structure du projet et planning prévisionnel</vt:lpstr>
      <vt:lpstr>2.1 - Structure du projet et planning prévisionnel</vt:lpstr>
      <vt:lpstr>2.2 - Gestion des risques</vt:lpstr>
      <vt:lpstr>2.2 - Gestion des risques</vt:lpstr>
      <vt:lpstr>3. Développement des solutions</vt:lpstr>
      <vt:lpstr>3.1 - Enrichissement de l’ontologie</vt:lpstr>
      <vt:lpstr>3.2 - Natural Language Processing</vt:lpstr>
      <vt:lpstr>3.2 - Natural Language Processing</vt:lpstr>
      <vt:lpstr>3.2 - Natural Language Processing</vt:lpstr>
      <vt:lpstr> 3.3 - Reconnaissance et réponse vocales </vt:lpstr>
      <vt:lpstr>4. Etude du produit final</vt:lpstr>
      <vt:lpstr>4.1 - Structure globale du code</vt:lpstr>
      <vt:lpstr>4.2 - Utilisation de la maquette</vt:lpstr>
      <vt:lpstr>4.2 - Utilisation de la maquette</vt:lpstr>
      <vt:lpstr>4.2 - Utilisation de la maquette</vt:lpstr>
      <vt:lpstr>4.3 - Tests et pistes d’amélioration</vt:lpstr>
      <vt:lpstr>4.3 - Tests et pistes d’amélioration</vt:lpstr>
      <vt:lpstr>4.3 - Tests et pistes d’amélioration</vt:lpstr>
      <vt:lpstr>4.3 - Tests et pistes d’amélioration</vt:lpstr>
      <vt:lpstr>4.3 - Tests et pistes d’amélioration</vt:lpstr>
      <vt:lpstr>5. Conclusion</vt:lpstr>
      <vt:lpstr>5.1 - Bilan gestion de projet</vt:lpstr>
      <vt:lpstr>5.1 - Bilan gestion de projet</vt:lpstr>
      <vt:lpstr>5.1 - Bilan gestion de projet</vt:lpstr>
      <vt:lpstr>5.2 - Bilan technique</vt:lpstr>
      <vt:lpstr>5.2 - Bilan technique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PIE Dassault Aviation Assistance monopilote</dc:title>
  <dc:creator>Côme LAVISSE</dc:creator>
  <cp:lastModifiedBy>Côme LAVISSE</cp:lastModifiedBy>
  <cp:revision>1</cp:revision>
  <dcterms:modified xsi:type="dcterms:W3CDTF">2021-03-31T07:26:22Z</dcterms:modified>
</cp:coreProperties>
</file>